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B05D-8F70-4207-8378-5986DEE066BA}" type="datetimeFigureOut">
              <a:rPr lang="fr-CA" smtClean="0"/>
              <a:pPr/>
              <a:t>2018-04-05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A8EB-2271-4A78-B706-356827CCED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"/>
            <a:ext cx="7772400" cy="980728"/>
          </a:xfrm>
        </p:spPr>
        <p:txBody>
          <a:bodyPr/>
          <a:lstStyle/>
          <a:p>
            <a:r>
              <a:rPr lang="fr-CA" dirty="0" smtClean="0"/>
              <a:t>Les phases</a:t>
            </a:r>
            <a:br>
              <a:rPr lang="fr-CA" dirty="0" smtClean="0"/>
            </a:br>
            <a:endParaRPr lang="fr-CA" sz="1200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1196752"/>
            <a:ext cx="66967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                                                     Science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                                          Présenter à Daniel Blais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             </a:t>
            </a:r>
          </a:p>
          <a:p>
            <a:pPr algn="ctr"/>
            <a:r>
              <a:rPr lang="fr-CA" dirty="0"/>
              <a:t> </a:t>
            </a:r>
            <a:r>
              <a:rPr lang="fr-CA" dirty="0" smtClean="0"/>
              <a:t>                                                Par Émilie </a:t>
            </a:r>
            <a:r>
              <a:rPr lang="fr-CA" dirty="0" err="1" smtClean="0"/>
              <a:t>Bourque</a:t>
            </a:r>
            <a:endParaRPr lang="fr-CA" dirty="0" smtClean="0"/>
          </a:p>
          <a:p>
            <a:pPr algn="ctr"/>
            <a:r>
              <a:rPr lang="fr-CA" dirty="0"/>
              <a:t> </a:t>
            </a:r>
            <a:r>
              <a:rPr lang="fr-CA" dirty="0" smtClean="0"/>
              <a:t>                                                    (Anaïs </a:t>
            </a:r>
            <a:r>
              <a:rPr lang="fr-CA" dirty="0" err="1" smtClean="0"/>
              <a:t>Boily</a:t>
            </a:r>
            <a:r>
              <a:rPr lang="fr-CA" dirty="0" smtClean="0"/>
              <a:t>)</a:t>
            </a:r>
          </a:p>
          <a:p>
            <a:pPr algn="ctr"/>
            <a:r>
              <a:rPr lang="fr-CA" dirty="0"/>
              <a:t> </a:t>
            </a:r>
            <a:r>
              <a:rPr lang="fr-CA" dirty="0" smtClean="0"/>
              <a:t>                                                          (Félix </a:t>
            </a:r>
            <a:r>
              <a:rPr lang="fr-CA" dirty="0" err="1" smtClean="0"/>
              <a:t>Bernatchez</a:t>
            </a:r>
            <a:r>
              <a:rPr lang="fr-CA" dirty="0" smtClean="0"/>
              <a:t>)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                                                     MSI2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                                                    ESV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                                                     28 mars 2018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043608" y="3284984"/>
            <a:ext cx="1944216" cy="11521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5508104" y="3140968"/>
            <a:ext cx="1944216" cy="122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Nuage 5"/>
          <p:cNvSpPr/>
          <p:nvPr/>
        </p:nvSpPr>
        <p:spPr>
          <a:xfrm>
            <a:off x="3491880" y="188640"/>
            <a:ext cx="1872208" cy="122413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012160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1475656" y="37170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4067944" y="6206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</a:t>
            </a:r>
            <a:endParaRPr lang="fr-CA" dirty="0"/>
          </a:p>
        </p:txBody>
      </p:sp>
      <p:sp>
        <p:nvSpPr>
          <p:cNvPr id="11" name="Flèche droite 10"/>
          <p:cNvSpPr/>
          <p:nvPr/>
        </p:nvSpPr>
        <p:spPr>
          <a:xfrm>
            <a:off x="3203848" y="3356992"/>
            <a:ext cx="1872208" cy="2880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gauche 11"/>
          <p:cNvSpPr/>
          <p:nvPr/>
        </p:nvSpPr>
        <p:spPr>
          <a:xfrm>
            <a:off x="3203848" y="3933056"/>
            <a:ext cx="1872208" cy="2880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3419872" y="314096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SOLIDIFICATION</a:t>
            </a:r>
            <a:endParaRPr lang="fr-CA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707904" y="414908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FUSION</a:t>
            </a:r>
            <a:endParaRPr lang="fr-CA" sz="1400" dirty="0"/>
          </a:p>
        </p:txBody>
      </p:sp>
      <p:sp>
        <p:nvSpPr>
          <p:cNvPr id="15" name="Flèche gauche 14"/>
          <p:cNvSpPr/>
          <p:nvPr/>
        </p:nvSpPr>
        <p:spPr>
          <a:xfrm rot="2948700">
            <a:off x="4581266" y="2100467"/>
            <a:ext cx="1915678" cy="329239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lèche gauche 15"/>
          <p:cNvSpPr/>
          <p:nvPr/>
        </p:nvSpPr>
        <p:spPr>
          <a:xfrm rot="13766760">
            <a:off x="5442111" y="1722905"/>
            <a:ext cx="1915678" cy="329239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ZoneTexte 16"/>
          <p:cNvSpPr txBox="1"/>
          <p:nvPr/>
        </p:nvSpPr>
        <p:spPr>
          <a:xfrm rot="2902891">
            <a:off x="5752915" y="152993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CONDENSATION</a:t>
            </a:r>
            <a:endParaRPr lang="fr-CA" sz="1400" dirty="0"/>
          </a:p>
        </p:txBody>
      </p:sp>
      <p:sp>
        <p:nvSpPr>
          <p:cNvPr id="18" name="ZoneTexte 17"/>
          <p:cNvSpPr txBox="1"/>
          <p:nvPr/>
        </p:nvSpPr>
        <p:spPr>
          <a:xfrm rot="2900610">
            <a:off x="4644721" y="2368677"/>
            <a:ext cx="1540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SUBLIMATION</a:t>
            </a:r>
            <a:endParaRPr lang="fr-CA" sz="1400" dirty="0"/>
          </a:p>
        </p:txBody>
      </p:sp>
      <p:sp>
        <p:nvSpPr>
          <p:cNvPr id="19" name="Flèche gauche 18"/>
          <p:cNvSpPr/>
          <p:nvPr/>
        </p:nvSpPr>
        <p:spPr>
          <a:xfrm rot="7678175">
            <a:off x="1740951" y="2032529"/>
            <a:ext cx="1915678" cy="329239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lèche droite 19"/>
          <p:cNvSpPr/>
          <p:nvPr/>
        </p:nvSpPr>
        <p:spPr>
          <a:xfrm rot="18506974">
            <a:off x="2129360" y="2288381"/>
            <a:ext cx="1858276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lèche gauche 20"/>
          <p:cNvSpPr/>
          <p:nvPr/>
        </p:nvSpPr>
        <p:spPr>
          <a:xfrm rot="7678175">
            <a:off x="1380914" y="1816505"/>
            <a:ext cx="1915678" cy="329239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gauche 21"/>
          <p:cNvSpPr/>
          <p:nvPr/>
        </p:nvSpPr>
        <p:spPr>
          <a:xfrm rot="18536308">
            <a:off x="815802" y="1448573"/>
            <a:ext cx="1915678" cy="329239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ZoneTexte 22"/>
          <p:cNvSpPr txBox="1"/>
          <p:nvPr/>
        </p:nvSpPr>
        <p:spPr>
          <a:xfrm rot="18564628">
            <a:off x="257723" y="93255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partielle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 rot="18422302">
            <a:off x="2667363" y="2420951"/>
            <a:ext cx="1266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ébullition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 rot="18412768">
            <a:off x="2012325" y="214534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26" name="ZoneTexte 25"/>
          <p:cNvSpPr txBox="1"/>
          <p:nvPr/>
        </p:nvSpPr>
        <p:spPr>
          <a:xfrm rot="18557585">
            <a:off x="1635330" y="185349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</a:t>
            </a:r>
            <a:r>
              <a:rPr lang="fr-CA" dirty="0" smtClean="0"/>
              <a:t>vaporation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Les phases </vt:lpstr>
      <vt:lpstr>Diapositive 2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phases</dc:title>
  <dc:creator>CSBE</dc:creator>
  <cp:lastModifiedBy>CSBE</cp:lastModifiedBy>
  <cp:revision>3</cp:revision>
  <dcterms:created xsi:type="dcterms:W3CDTF">2018-03-28T17:55:51Z</dcterms:created>
  <dcterms:modified xsi:type="dcterms:W3CDTF">2018-04-05T17:24:59Z</dcterms:modified>
</cp:coreProperties>
</file>