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A868-7AC1-45AE-B404-7B9FFE18CAD6}" type="datetimeFigureOut">
              <a:rPr lang="fr-CA" smtClean="0"/>
              <a:pPr/>
              <a:t>2017-11-21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AAB9D-FE89-4276-8F9A-A1D6A7ABF02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A868-7AC1-45AE-B404-7B9FFE18CAD6}" type="datetimeFigureOut">
              <a:rPr lang="fr-CA" smtClean="0"/>
              <a:pPr/>
              <a:t>2017-11-21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AAB9D-FE89-4276-8F9A-A1D6A7ABF02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A868-7AC1-45AE-B404-7B9FFE18CAD6}" type="datetimeFigureOut">
              <a:rPr lang="fr-CA" smtClean="0"/>
              <a:pPr/>
              <a:t>2017-11-21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AAB9D-FE89-4276-8F9A-A1D6A7ABF02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A868-7AC1-45AE-B404-7B9FFE18CAD6}" type="datetimeFigureOut">
              <a:rPr lang="fr-CA" smtClean="0"/>
              <a:pPr/>
              <a:t>2017-11-21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AAB9D-FE89-4276-8F9A-A1D6A7ABF02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A868-7AC1-45AE-B404-7B9FFE18CAD6}" type="datetimeFigureOut">
              <a:rPr lang="fr-CA" smtClean="0"/>
              <a:pPr/>
              <a:t>2017-11-21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AAB9D-FE89-4276-8F9A-A1D6A7ABF02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A868-7AC1-45AE-B404-7B9FFE18CAD6}" type="datetimeFigureOut">
              <a:rPr lang="fr-CA" smtClean="0"/>
              <a:pPr/>
              <a:t>2017-11-21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AAB9D-FE89-4276-8F9A-A1D6A7ABF02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A868-7AC1-45AE-B404-7B9FFE18CAD6}" type="datetimeFigureOut">
              <a:rPr lang="fr-CA" smtClean="0"/>
              <a:pPr/>
              <a:t>2017-11-21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AAB9D-FE89-4276-8F9A-A1D6A7ABF02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A868-7AC1-45AE-B404-7B9FFE18CAD6}" type="datetimeFigureOut">
              <a:rPr lang="fr-CA" smtClean="0"/>
              <a:pPr/>
              <a:t>2017-11-21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AAB9D-FE89-4276-8F9A-A1D6A7ABF02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A868-7AC1-45AE-B404-7B9FFE18CAD6}" type="datetimeFigureOut">
              <a:rPr lang="fr-CA" smtClean="0"/>
              <a:pPr/>
              <a:t>2017-11-21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AAB9D-FE89-4276-8F9A-A1D6A7ABF02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A868-7AC1-45AE-B404-7B9FFE18CAD6}" type="datetimeFigureOut">
              <a:rPr lang="fr-CA" smtClean="0"/>
              <a:pPr/>
              <a:t>2017-11-21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AAB9D-FE89-4276-8F9A-A1D6A7ABF02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A868-7AC1-45AE-B404-7B9FFE18CAD6}" type="datetimeFigureOut">
              <a:rPr lang="fr-CA" smtClean="0"/>
              <a:pPr/>
              <a:t>2017-11-21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AAB9D-FE89-4276-8F9A-A1D6A7ABF02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A868-7AC1-45AE-B404-7B9FFE18CAD6}" type="datetimeFigureOut">
              <a:rPr lang="fr-CA" smtClean="0"/>
              <a:pPr/>
              <a:t>2017-11-21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AAB9D-FE89-4276-8F9A-A1D6A7ABF02E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3096344"/>
          </a:xfrm>
        </p:spPr>
        <p:txBody>
          <a:bodyPr/>
          <a:lstStyle/>
          <a:p>
            <a:r>
              <a:rPr lang="fr-CA" sz="8000" dirty="0" err="1"/>
              <a:t>Storyboard</a:t>
            </a:r>
            <a:r>
              <a:rPr lang="fr-CA" dirty="0"/>
              <a:t>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Fait par </a:t>
            </a:r>
            <a:r>
              <a:rPr lang="fr-CA" dirty="0" err="1" smtClean="0"/>
              <a:t>émile</a:t>
            </a:r>
            <a:r>
              <a:rPr lang="fr-CA" dirty="0" smtClean="0"/>
              <a:t> </a:t>
            </a:r>
            <a:r>
              <a:rPr lang="fr-CA" dirty="0" err="1" smtClean="0"/>
              <a:t>dion</a:t>
            </a:r>
            <a:endParaRPr lang="fr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_52zJ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27584" y="5589240"/>
            <a:ext cx="78924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Mean I'm not lonely I've got nothing to prove</a:t>
            </a:r>
            <a:r>
              <a:rPr lang="en-US" dirty="0" smtClean="0"/>
              <a:t/>
            </a:r>
            <a:br>
              <a:rPr lang="en-US" dirty="0" smtClean="0"/>
            </a:br>
            <a:endParaRPr lang="fr-C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9321f807a3_100799_soleil-rou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267744" y="404664"/>
            <a:ext cx="4752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Tonight I won't be alone</a:t>
            </a:r>
            <a:endParaRPr lang="fr-CA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pringfiel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moment this morning I don't </a:t>
            </a:r>
            <a:r>
              <a:rPr lang="en-US" dirty="0" smtClean="0"/>
              <a:t/>
            </a:r>
            <a:br>
              <a:rPr lang="en-US" dirty="0" smtClean="0"/>
            </a:br>
            <a:endParaRPr lang="fr-C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sa-de-los-simpso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That each step that I take is on my way home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fr-C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sa-de-los-simps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'Cause a bottle of vodka</a:t>
            </a:r>
            <a:endParaRPr lang="fr-CA" dirty="0"/>
          </a:p>
        </p:txBody>
      </p:sp>
      <p:pic>
        <p:nvPicPr>
          <p:cNvPr id="11" name="Image 10" descr="Cowboy_Homer_Unlo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4365104"/>
            <a:ext cx="1396380" cy="21482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homer-simp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Bulle ronde 7"/>
          <p:cNvSpPr/>
          <p:nvPr/>
        </p:nvSpPr>
        <p:spPr>
          <a:xfrm>
            <a:off x="179512" y="980728"/>
            <a:ext cx="2592288" cy="2403648"/>
          </a:xfrm>
          <a:prstGeom prst="wedgeEllipseCallout">
            <a:avLst>
              <a:gd name="adj1" fmla="val 145478"/>
              <a:gd name="adj2" fmla="val 7969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>
                <a:solidFill>
                  <a:schemeClr val="tx1"/>
                </a:solidFill>
              </a:rPr>
              <a:t>DOH! JE NAIS PUS DE BIERE</a:t>
            </a:r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339752" y="5733256"/>
            <a:ext cx="53518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Still I run out of </a:t>
            </a:r>
            <a:r>
              <a:rPr lang="en-US" sz="4400" b="1" dirty="0" smtClean="0"/>
              <a:t>vodka</a:t>
            </a:r>
            <a:endParaRPr lang="fr-CA" sz="4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1ri5f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27947" cy="6858001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Sitting here wasted and </a:t>
            </a:r>
            <a:r>
              <a:rPr lang="en-US" b="1" dirty="0" smtClean="0"/>
              <a:t>wounded</a:t>
            </a:r>
            <a:endParaRPr lang="fr-C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12664457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1" y="116632"/>
            <a:ext cx="9121909" cy="6741368"/>
          </a:xfrm>
        </p:spPr>
      </p:pic>
      <p:sp>
        <p:nvSpPr>
          <p:cNvPr id="3" name="ZoneTexte 2"/>
          <p:cNvSpPr txBox="1"/>
          <p:nvPr/>
        </p:nvSpPr>
        <p:spPr>
          <a:xfrm>
            <a:off x="1475656" y="5733256"/>
            <a:ext cx="67449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But I laughed so hard I think I died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Ned_Flande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852936"/>
            <a:ext cx="4896544" cy="3720413"/>
          </a:xfrm>
          <a:prstGeom prst="rect">
            <a:avLst/>
          </a:prstGeom>
        </p:spPr>
      </p:pic>
      <p:pic>
        <p:nvPicPr>
          <p:cNvPr id="7" name="Image 6" descr="31slid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996952"/>
            <a:ext cx="4376853" cy="3429000"/>
          </a:xfrm>
          <a:prstGeom prst="rect">
            <a:avLst/>
          </a:prstGeom>
        </p:spPr>
      </p:pic>
      <p:sp>
        <p:nvSpPr>
          <p:cNvPr id="10" name="Bulle ronde 9"/>
          <p:cNvSpPr/>
          <p:nvPr/>
        </p:nvSpPr>
        <p:spPr>
          <a:xfrm>
            <a:off x="6948264" y="2060848"/>
            <a:ext cx="2195736" cy="2016224"/>
          </a:xfrm>
          <a:prstGeom prst="wedgeEllipseCallout">
            <a:avLst>
              <a:gd name="adj1" fmla="val -82547"/>
              <a:gd name="adj2" fmla="val 110038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>
                <a:solidFill>
                  <a:schemeClr val="tx1"/>
                </a:solidFill>
              </a:rPr>
              <a:t>Bien sure ont est ami alors je vais t’en donner</a:t>
            </a:r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11" name="Bulle ronde 10"/>
          <p:cNvSpPr/>
          <p:nvPr/>
        </p:nvSpPr>
        <p:spPr>
          <a:xfrm rot="1502876">
            <a:off x="1790558" y="1091668"/>
            <a:ext cx="2997785" cy="1953486"/>
          </a:xfrm>
          <a:prstGeom prst="wedgeEllipseCallout">
            <a:avLst>
              <a:gd name="adj1" fmla="val 42044"/>
              <a:gd name="adj2" fmla="val 155016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>
                <a:solidFill>
                  <a:schemeClr val="tx1"/>
                </a:solidFill>
              </a:rPr>
              <a:t>Bonjour </a:t>
            </a:r>
            <a:r>
              <a:rPr lang="fr-CA" dirty="0" err="1" smtClean="0">
                <a:solidFill>
                  <a:schemeClr val="tx1"/>
                </a:solidFill>
              </a:rPr>
              <a:t>flanders</a:t>
            </a:r>
            <a:endParaRPr lang="fr-CA" dirty="0" smtClean="0">
              <a:solidFill>
                <a:schemeClr val="tx1"/>
              </a:solidFill>
            </a:endParaRPr>
          </a:p>
          <a:p>
            <a:pPr algn="ctr"/>
            <a:r>
              <a:rPr lang="fr-CA" dirty="0" smtClean="0">
                <a:solidFill>
                  <a:schemeClr val="tx1"/>
                </a:solidFill>
              </a:rPr>
              <a:t>Pourrais tu me donner de la bière</a:t>
            </a:r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59632" y="260648"/>
            <a:ext cx="6649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Just to see through this payphone</a:t>
            </a:r>
            <a:endParaRPr lang="fr-CA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Ned_Flande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4772827" cy="5417158"/>
          </a:xfrm>
          <a:prstGeom prst="rect">
            <a:avLst/>
          </a:prstGeom>
        </p:spPr>
      </p:pic>
      <p:pic>
        <p:nvPicPr>
          <p:cNvPr id="5" name="Image 4" descr="duff-beer-simpson-pack-6-bie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3284984"/>
            <a:ext cx="2563199" cy="3096344"/>
          </a:xfrm>
          <a:prstGeom prst="rect">
            <a:avLst/>
          </a:prstGeom>
        </p:spPr>
      </p:pic>
      <p:sp>
        <p:nvSpPr>
          <p:cNvPr id="6" name="Bulle ronde 5"/>
          <p:cNvSpPr/>
          <p:nvPr/>
        </p:nvSpPr>
        <p:spPr>
          <a:xfrm>
            <a:off x="4716016" y="980728"/>
            <a:ext cx="1872208" cy="1296144"/>
          </a:xfrm>
          <a:prstGeom prst="wedgeEllipseCallout">
            <a:avLst>
              <a:gd name="adj1" fmla="val -123222"/>
              <a:gd name="adj2" fmla="val 118598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>
                <a:solidFill>
                  <a:schemeClr val="tx1"/>
                </a:solidFill>
              </a:rPr>
              <a:t>Voila de la bière mon ami</a:t>
            </a:r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87624" y="188640"/>
            <a:ext cx="64194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I'll just close my eyes and </a:t>
            </a:r>
            <a:r>
              <a:rPr lang="en-US" sz="3600" b="1" dirty="0" smtClean="0"/>
              <a:t>vodka!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107</Words>
  <Application>Microsoft Office PowerPoint</Application>
  <PresentationFormat>Affichage à l'écran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Storyboard </vt:lpstr>
      <vt:lpstr>The moment this morning I don't  </vt:lpstr>
      <vt:lpstr>That each step that I take is on my way home  </vt:lpstr>
      <vt:lpstr>'Cause a bottle of vodka</vt:lpstr>
      <vt:lpstr>Diapositive 5</vt:lpstr>
      <vt:lpstr>Sitting here wasted and wounded</vt:lpstr>
      <vt:lpstr>Diapositive 7</vt:lpstr>
      <vt:lpstr>Diapositive 8</vt:lpstr>
      <vt:lpstr>Diapositive 9</vt:lpstr>
      <vt:lpstr>Diapositive 10</vt:lpstr>
      <vt:lpstr>Diapositive 11</vt:lpstr>
    </vt:vector>
  </TitlesOfParts>
  <Company>Commission Scolaire de la Beauce-Etchemin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Storyboard</dc:title>
  <dc:creator>CSBE</dc:creator>
  <cp:lastModifiedBy>CSBE</cp:lastModifiedBy>
  <cp:revision>7</cp:revision>
  <dcterms:created xsi:type="dcterms:W3CDTF">2017-11-13T14:15:45Z</dcterms:created>
  <dcterms:modified xsi:type="dcterms:W3CDTF">2017-11-21T19:37:58Z</dcterms:modified>
</cp:coreProperties>
</file>