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095E-464C-4FFB-894E-68E8ED2AC353}" type="datetimeFigureOut">
              <a:rPr lang="fr-CA" smtClean="0"/>
              <a:t>2018-01-24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208C-6BBF-46AA-A218-60D059E29B9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095E-464C-4FFB-894E-68E8ED2AC353}" type="datetimeFigureOut">
              <a:rPr lang="fr-CA" smtClean="0"/>
              <a:t>2018-01-24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208C-6BBF-46AA-A218-60D059E29B9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095E-464C-4FFB-894E-68E8ED2AC353}" type="datetimeFigureOut">
              <a:rPr lang="fr-CA" smtClean="0"/>
              <a:t>2018-01-24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208C-6BBF-46AA-A218-60D059E29B9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095E-464C-4FFB-894E-68E8ED2AC353}" type="datetimeFigureOut">
              <a:rPr lang="fr-CA" smtClean="0"/>
              <a:t>2018-01-24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208C-6BBF-46AA-A218-60D059E29B9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095E-464C-4FFB-894E-68E8ED2AC353}" type="datetimeFigureOut">
              <a:rPr lang="fr-CA" smtClean="0"/>
              <a:t>2018-01-24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208C-6BBF-46AA-A218-60D059E29B9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095E-464C-4FFB-894E-68E8ED2AC353}" type="datetimeFigureOut">
              <a:rPr lang="fr-CA" smtClean="0"/>
              <a:t>2018-01-24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208C-6BBF-46AA-A218-60D059E29B9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095E-464C-4FFB-894E-68E8ED2AC353}" type="datetimeFigureOut">
              <a:rPr lang="fr-CA" smtClean="0"/>
              <a:t>2018-01-24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208C-6BBF-46AA-A218-60D059E29B9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095E-464C-4FFB-894E-68E8ED2AC353}" type="datetimeFigureOut">
              <a:rPr lang="fr-CA" smtClean="0"/>
              <a:t>2018-01-24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208C-6BBF-46AA-A218-60D059E29B9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095E-464C-4FFB-894E-68E8ED2AC353}" type="datetimeFigureOut">
              <a:rPr lang="fr-CA" smtClean="0"/>
              <a:t>2018-01-24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208C-6BBF-46AA-A218-60D059E29B9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095E-464C-4FFB-894E-68E8ED2AC353}" type="datetimeFigureOut">
              <a:rPr lang="fr-CA" smtClean="0"/>
              <a:t>2018-01-24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208C-6BBF-46AA-A218-60D059E29B9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095E-464C-4FFB-894E-68E8ED2AC353}" type="datetimeFigureOut">
              <a:rPr lang="fr-CA" smtClean="0"/>
              <a:t>2018-01-24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208C-6BBF-46AA-A218-60D059E29B9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095E-464C-4FFB-894E-68E8ED2AC353}" type="datetimeFigureOut">
              <a:rPr lang="fr-CA" smtClean="0"/>
              <a:t>2018-01-24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8208C-6BBF-46AA-A218-60D059E29B9F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fr-CA" dirty="0" smtClean="0"/>
              <a:t>Chambre vue d’ensemble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Image 3" descr="photochambre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44824"/>
            <a:ext cx="8675088" cy="44644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Vue de l’entrer</a:t>
            </a:r>
            <a:endParaRPr lang="fr-CA" dirty="0"/>
          </a:p>
        </p:txBody>
      </p:sp>
      <p:pic>
        <p:nvPicPr>
          <p:cNvPr id="4" name="Espace réservé du contenu 3" descr="photochambre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628800"/>
            <a:ext cx="8373713" cy="345638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Vue du salon</a:t>
            </a:r>
            <a:endParaRPr lang="fr-CA" dirty="0"/>
          </a:p>
        </p:txBody>
      </p:sp>
      <p:pic>
        <p:nvPicPr>
          <p:cNvPr id="4" name="Espace réservé du contenu 3" descr="photochambre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8348497" cy="345638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Vue du bureau de jeu</a:t>
            </a:r>
            <a:endParaRPr lang="fr-CA" dirty="0"/>
          </a:p>
        </p:txBody>
      </p:sp>
      <p:pic>
        <p:nvPicPr>
          <p:cNvPr id="4" name="Espace réservé du contenu 3" descr="photochambre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72816"/>
            <a:ext cx="8125960" cy="362000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Vue de la cuisine </a:t>
            </a:r>
            <a:endParaRPr lang="fr-CA" dirty="0"/>
          </a:p>
        </p:txBody>
      </p:sp>
      <p:pic>
        <p:nvPicPr>
          <p:cNvPr id="4" name="Espace réservé du contenu 3" descr="photochambre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772816"/>
            <a:ext cx="8529980" cy="352839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Vue du lit et de la télé</a:t>
            </a:r>
            <a:endParaRPr lang="fr-CA" i="1" dirty="0"/>
          </a:p>
        </p:txBody>
      </p:sp>
      <p:pic>
        <p:nvPicPr>
          <p:cNvPr id="6" name="Espace réservé du contenu 5" descr="photochambre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916832"/>
            <a:ext cx="8229600" cy="334763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Vue du bureau de travail</a:t>
            </a:r>
            <a:endParaRPr lang="fr-CA" dirty="0"/>
          </a:p>
        </p:txBody>
      </p:sp>
      <p:pic>
        <p:nvPicPr>
          <p:cNvPr id="6" name="Espace réservé du contenu 5" descr="photochambre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72816"/>
            <a:ext cx="8352928" cy="344048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</Words>
  <Application>Microsoft Office PowerPoint</Application>
  <PresentationFormat>Affichage à l'écran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Chambre vue d’ensemble</vt:lpstr>
      <vt:lpstr>Vue de l’entrer</vt:lpstr>
      <vt:lpstr>Vue du salon</vt:lpstr>
      <vt:lpstr>Vue du bureau de jeu</vt:lpstr>
      <vt:lpstr>Vue de la cuisine </vt:lpstr>
      <vt:lpstr>Vue du lit et de la télé</vt:lpstr>
      <vt:lpstr>Vue du bureau de travail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Chambre vue d’ensemble</dc:title>
  <dc:creator>CSBE</dc:creator>
  <cp:lastModifiedBy>CSBE</cp:lastModifiedBy>
  <cp:revision>1</cp:revision>
  <dcterms:created xsi:type="dcterms:W3CDTF">2018-01-24T20:42:32Z</dcterms:created>
  <dcterms:modified xsi:type="dcterms:W3CDTF">2018-01-24T20:50:05Z</dcterms:modified>
</cp:coreProperties>
</file>