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2FCCB-C985-4F38-A041-ED36F5C955D8}" type="datetimeFigureOut">
              <a:rPr lang="fr-CA" smtClean="0"/>
              <a:pPr/>
              <a:t>2018-04-19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A993B-B281-4577-969C-7353A8078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188640"/>
            <a:ext cx="6696744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/>
              <a:t>Les Phases</a:t>
            </a:r>
          </a:p>
          <a:p>
            <a:pPr algn="ctr"/>
            <a:endParaRPr lang="fr-CA" sz="2800" b="1" dirty="0" smtClean="0"/>
          </a:p>
          <a:p>
            <a:pPr algn="ctr"/>
            <a:endParaRPr lang="fr-CA" sz="2800" b="1" dirty="0"/>
          </a:p>
          <a:p>
            <a:pPr algn="ctr"/>
            <a:r>
              <a:rPr lang="fr-CA" sz="2800" b="1" dirty="0" smtClean="0"/>
              <a:t>Science</a:t>
            </a:r>
          </a:p>
          <a:p>
            <a:pPr algn="ctr"/>
            <a:endParaRPr lang="fr-CA" sz="2800" b="1" dirty="0" smtClean="0"/>
          </a:p>
          <a:p>
            <a:pPr algn="ctr"/>
            <a:endParaRPr lang="fr-CA" sz="2800" b="1" dirty="0"/>
          </a:p>
          <a:p>
            <a:pPr algn="ctr"/>
            <a:r>
              <a:rPr lang="fr-CA" sz="2800" b="1" dirty="0" smtClean="0"/>
              <a:t>Présentation à </a:t>
            </a:r>
          </a:p>
          <a:p>
            <a:pPr algn="ctr"/>
            <a:r>
              <a:rPr lang="fr-CA" sz="2800" b="1" dirty="0" smtClean="0"/>
              <a:t>Daniel Blais</a:t>
            </a:r>
          </a:p>
          <a:p>
            <a:pPr algn="ctr"/>
            <a:endParaRPr lang="fr-CA" sz="2800" b="1" dirty="0"/>
          </a:p>
          <a:p>
            <a:pPr algn="ctr"/>
            <a:r>
              <a:rPr lang="fr-CA" sz="2800" b="1" dirty="0" smtClean="0"/>
              <a:t>Par </a:t>
            </a:r>
          </a:p>
          <a:p>
            <a:pPr algn="ctr"/>
            <a:r>
              <a:rPr lang="fr-CA" sz="2800" b="1" dirty="0" smtClean="0"/>
              <a:t>Émile </a:t>
            </a:r>
            <a:r>
              <a:rPr lang="fr-CA" sz="2800" b="1" dirty="0"/>
              <a:t>D</a:t>
            </a:r>
            <a:r>
              <a:rPr lang="fr-CA" sz="2800" b="1" dirty="0" smtClean="0"/>
              <a:t>ion</a:t>
            </a:r>
          </a:p>
          <a:p>
            <a:pPr algn="ctr"/>
            <a:r>
              <a:rPr lang="fr-CA" sz="2800" b="1" dirty="0" smtClean="0"/>
              <a:t>MSI 2</a:t>
            </a:r>
          </a:p>
          <a:p>
            <a:pPr algn="ctr"/>
            <a:endParaRPr lang="fr-CA" sz="2800" b="1" dirty="0"/>
          </a:p>
          <a:p>
            <a:pPr algn="ctr"/>
            <a:r>
              <a:rPr lang="fr-CA" sz="2800" b="1" dirty="0" smtClean="0"/>
              <a:t>ESV </a:t>
            </a:r>
          </a:p>
          <a:p>
            <a:pPr algn="ctr"/>
            <a:r>
              <a:rPr lang="fr-CA" sz="2800" b="1" dirty="0" smtClean="0"/>
              <a:t>13 avril</a:t>
            </a:r>
          </a:p>
          <a:p>
            <a:pPr algn="ctr"/>
            <a:endParaRPr lang="fr-CA" sz="2400" b="1" dirty="0"/>
          </a:p>
          <a:p>
            <a:pPr algn="ctr"/>
            <a:endParaRPr lang="fr-CA" sz="2400" b="1" dirty="0" smtClean="0"/>
          </a:p>
          <a:p>
            <a:pPr algn="ctr"/>
            <a:endParaRPr lang="fr-CA" sz="2400" b="1" dirty="0"/>
          </a:p>
          <a:p>
            <a:pPr algn="ctr"/>
            <a:endParaRPr lang="fr-CA" sz="2400" b="1" dirty="0" smtClean="0"/>
          </a:p>
          <a:p>
            <a:pPr algn="ctr"/>
            <a:endParaRPr lang="fr-CA" sz="2400" b="1" dirty="0" smtClean="0"/>
          </a:p>
          <a:p>
            <a:pPr algn="ctr"/>
            <a:endParaRPr lang="fr-CA" sz="2400" b="1" dirty="0"/>
          </a:p>
          <a:p>
            <a:pPr algn="ctr"/>
            <a:endParaRPr lang="fr-CA" sz="2400" b="1" dirty="0" smtClean="0"/>
          </a:p>
          <a:p>
            <a:pPr algn="ctr"/>
            <a:endParaRPr lang="fr-CA" sz="2400" b="1" dirty="0" smtClean="0"/>
          </a:p>
          <a:p>
            <a:pPr algn="ctr"/>
            <a:endParaRPr lang="fr-CA" sz="2400" b="1" dirty="0"/>
          </a:p>
          <a:p>
            <a:pPr algn="ctr"/>
            <a:endParaRPr lang="fr-CA" sz="2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3059832" y="116632"/>
            <a:ext cx="2880320" cy="165618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 smtClean="0">
                <a:solidFill>
                  <a:schemeClr val="tx1"/>
                </a:solidFill>
              </a:rPr>
              <a:t>Gaz</a:t>
            </a:r>
            <a:endParaRPr lang="fr-CA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5085184"/>
            <a:ext cx="2808312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 smtClean="0">
                <a:solidFill>
                  <a:schemeClr val="tx1"/>
                </a:solidFill>
              </a:rPr>
              <a:t>Solide</a:t>
            </a:r>
            <a:endParaRPr lang="fr-CA" sz="2800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444208" y="5013176"/>
            <a:ext cx="237626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b="1" dirty="0" smtClean="0">
                <a:solidFill>
                  <a:schemeClr val="tx1"/>
                </a:solidFill>
              </a:rPr>
              <a:t>Liquide</a:t>
            </a:r>
            <a:endParaRPr lang="fr-CA" sz="2400" b="1" dirty="0">
              <a:solidFill>
                <a:schemeClr val="tx1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3419872" y="5517232"/>
            <a:ext cx="28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3419872" y="6093296"/>
            <a:ext cx="28083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283968" y="5157192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3995936" y="573325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/>
              <a:t>Solidification</a:t>
            </a:r>
            <a:endParaRPr lang="fr-CA" sz="2000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827584" y="1628800"/>
            <a:ext cx="2304256" cy="30243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8408759">
            <a:off x="900656" y="2606514"/>
            <a:ext cx="2136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1763688" y="1916832"/>
            <a:ext cx="2016224" cy="2808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 rot="18451332">
            <a:off x="1776153" y="3200755"/>
            <a:ext cx="142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H="1" flipV="1">
            <a:off x="6012160" y="1700808"/>
            <a:ext cx="2160240" cy="29523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H="1" flipV="1">
            <a:off x="5508104" y="1844824"/>
            <a:ext cx="2088232" cy="29523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 flipV="1">
            <a:off x="4932040" y="2204864"/>
            <a:ext cx="1872208" cy="2808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6372200" y="1268760"/>
            <a:ext cx="2376264" cy="3312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 rot="3181038">
            <a:off x="6331766" y="2892194"/>
            <a:ext cx="2944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partielle</a:t>
            </a:r>
          </a:p>
          <a:p>
            <a:endParaRPr lang="fr-CA" dirty="0"/>
          </a:p>
        </p:txBody>
      </p:sp>
      <p:sp>
        <p:nvSpPr>
          <p:cNvPr id="38" name="ZoneTexte 37"/>
          <p:cNvSpPr txBox="1"/>
          <p:nvPr/>
        </p:nvSpPr>
        <p:spPr>
          <a:xfrm rot="3151886">
            <a:off x="6359466" y="2675169"/>
            <a:ext cx="154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39" name="ZoneTexte 38"/>
          <p:cNvSpPr txBox="1"/>
          <p:nvPr/>
        </p:nvSpPr>
        <p:spPr>
          <a:xfrm rot="3257764">
            <a:off x="5903403" y="3158691"/>
            <a:ext cx="178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 rot="3290790">
            <a:off x="5355995" y="3187173"/>
            <a:ext cx="133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Ébullition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</Words>
  <Application>Microsoft Office PowerPoint</Application>
  <PresentationFormat>Affichage à l'écran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7</cp:revision>
  <dcterms:created xsi:type="dcterms:W3CDTF">2018-04-13T18:18:59Z</dcterms:created>
  <dcterms:modified xsi:type="dcterms:W3CDTF">2018-04-19T13:42:00Z</dcterms:modified>
</cp:coreProperties>
</file>