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2C2AF-666F-4CB2-A46E-67AAF51073E6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7DDA-A98C-4AAF-B9CB-57FD5240B71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fr-CA" sz="3600" dirty="0" smtClean="0">
                <a:latin typeface="Arial Black" pitchFamily="34" charset="0"/>
              </a:rPr>
              <a:t>Les phases de séparation</a:t>
            </a:r>
            <a:endParaRPr lang="fr-CA" sz="3600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128792" cy="4680520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  <a:latin typeface="Arial Black" pitchFamily="34" charset="0"/>
              </a:rPr>
              <a:t>Science</a:t>
            </a:r>
          </a:p>
          <a:p>
            <a:endParaRPr lang="fr-CA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CA" dirty="0" smtClean="0">
                <a:solidFill>
                  <a:schemeClr val="tx1"/>
                </a:solidFill>
                <a:latin typeface="Arial Black" pitchFamily="34" charset="0"/>
              </a:rPr>
              <a:t>Présenté à </a:t>
            </a:r>
          </a:p>
          <a:p>
            <a:r>
              <a:rPr lang="fr-CA" dirty="0" smtClean="0">
                <a:solidFill>
                  <a:schemeClr val="tx1"/>
                </a:solidFill>
                <a:latin typeface="Arial Black" pitchFamily="34" charset="0"/>
              </a:rPr>
              <a:t>Daniel Blais </a:t>
            </a:r>
          </a:p>
          <a:p>
            <a:endParaRPr lang="fr-CA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CA" dirty="0" smtClean="0">
                <a:solidFill>
                  <a:schemeClr val="tx1"/>
                </a:solidFill>
                <a:latin typeface="Arial Black" pitchFamily="34" charset="0"/>
              </a:rPr>
              <a:t>Par Émile Dion</a:t>
            </a:r>
          </a:p>
          <a:p>
            <a:endParaRPr lang="fr-CA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CA" dirty="0" smtClean="0">
                <a:solidFill>
                  <a:schemeClr val="tx1"/>
                </a:solidFill>
                <a:latin typeface="Arial Black" pitchFamily="34" charset="0"/>
              </a:rPr>
              <a:t>Msi2</a:t>
            </a:r>
          </a:p>
          <a:p>
            <a:endParaRPr lang="fr-CA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 Black" pitchFamily="34" charset="0"/>
              </a:rPr>
              <a:t>Sédimentation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4" name="Organigramme : Disque magnétique 3"/>
          <p:cNvSpPr/>
          <p:nvPr/>
        </p:nvSpPr>
        <p:spPr>
          <a:xfrm>
            <a:off x="971600" y="2564904"/>
            <a:ext cx="2592288" cy="3168352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5148064" y="2636912"/>
            <a:ext cx="2592288" cy="3168352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187624" y="3789040"/>
            <a:ext cx="432048" cy="4320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907704" y="443711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907704" y="5085184"/>
            <a:ext cx="432048" cy="4320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627784" y="5013176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699792" y="3861048"/>
            <a:ext cx="432048" cy="4320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259632" y="501317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115616" y="4437112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835696" y="3789040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292080" y="4941168"/>
            <a:ext cx="432048" cy="4320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6084168" y="5013176"/>
            <a:ext cx="432048" cy="4320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6876256" y="4941168"/>
            <a:ext cx="432048" cy="4320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5364088" y="42210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6084168" y="42210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876256" y="42210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5436096" y="3717032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6228184" y="3717032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7020272" y="3645024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 Black" pitchFamily="34" charset="0"/>
              </a:rPr>
              <a:t>Décantation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4" name="Organigramme : Disque magnétique 3"/>
          <p:cNvSpPr/>
          <p:nvPr/>
        </p:nvSpPr>
        <p:spPr>
          <a:xfrm rot="3300542">
            <a:off x="1363741" y="2362617"/>
            <a:ext cx="1656184" cy="2145424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>
            <a:off x="1090670" y="3216271"/>
            <a:ext cx="1839817" cy="694717"/>
          </a:xfrm>
          <a:custGeom>
            <a:avLst/>
            <a:gdLst>
              <a:gd name="connsiteX0" fmla="*/ 0 w 1839817"/>
              <a:gd name="connsiteY0" fmla="*/ 654 h 694717"/>
              <a:gd name="connsiteX1" fmla="*/ 99152 w 1839817"/>
              <a:gd name="connsiteY1" fmla="*/ 55739 h 694717"/>
              <a:gd name="connsiteX2" fmla="*/ 121185 w 1839817"/>
              <a:gd name="connsiteY2" fmla="*/ 88789 h 694717"/>
              <a:gd name="connsiteX3" fmla="*/ 165253 w 1839817"/>
              <a:gd name="connsiteY3" fmla="*/ 99806 h 694717"/>
              <a:gd name="connsiteX4" fmla="*/ 209320 w 1839817"/>
              <a:gd name="connsiteY4" fmla="*/ 88789 h 694717"/>
              <a:gd name="connsiteX5" fmla="*/ 264405 w 1839817"/>
              <a:gd name="connsiteY5" fmla="*/ 77772 h 694717"/>
              <a:gd name="connsiteX6" fmla="*/ 297455 w 1839817"/>
              <a:gd name="connsiteY6" fmla="*/ 66756 h 694717"/>
              <a:gd name="connsiteX7" fmla="*/ 330506 w 1839817"/>
              <a:gd name="connsiteY7" fmla="*/ 33705 h 694717"/>
              <a:gd name="connsiteX8" fmla="*/ 363557 w 1839817"/>
              <a:gd name="connsiteY8" fmla="*/ 22688 h 694717"/>
              <a:gd name="connsiteX9" fmla="*/ 396607 w 1839817"/>
              <a:gd name="connsiteY9" fmla="*/ 654 h 694717"/>
              <a:gd name="connsiteX10" fmla="*/ 506776 w 1839817"/>
              <a:gd name="connsiteY10" fmla="*/ 11671 h 694717"/>
              <a:gd name="connsiteX11" fmla="*/ 528810 w 1839817"/>
              <a:gd name="connsiteY11" fmla="*/ 44722 h 694717"/>
              <a:gd name="connsiteX12" fmla="*/ 550843 w 1839817"/>
              <a:gd name="connsiteY12" fmla="*/ 110823 h 694717"/>
              <a:gd name="connsiteX13" fmla="*/ 561860 w 1839817"/>
              <a:gd name="connsiteY13" fmla="*/ 143874 h 694717"/>
              <a:gd name="connsiteX14" fmla="*/ 638978 w 1839817"/>
              <a:gd name="connsiteY14" fmla="*/ 187941 h 694717"/>
              <a:gd name="connsiteX15" fmla="*/ 804231 w 1839817"/>
              <a:gd name="connsiteY15" fmla="*/ 176924 h 694717"/>
              <a:gd name="connsiteX16" fmla="*/ 837282 w 1839817"/>
              <a:gd name="connsiteY16" fmla="*/ 165907 h 694717"/>
              <a:gd name="connsiteX17" fmla="*/ 914400 w 1839817"/>
              <a:gd name="connsiteY17" fmla="*/ 176924 h 694717"/>
              <a:gd name="connsiteX18" fmla="*/ 947450 w 1839817"/>
              <a:gd name="connsiteY18" fmla="*/ 187941 h 694717"/>
              <a:gd name="connsiteX19" fmla="*/ 1013552 w 1839817"/>
              <a:gd name="connsiteY19" fmla="*/ 232009 h 694717"/>
              <a:gd name="connsiteX20" fmla="*/ 1046602 w 1839817"/>
              <a:gd name="connsiteY20" fmla="*/ 298110 h 694717"/>
              <a:gd name="connsiteX21" fmla="*/ 1068636 w 1839817"/>
              <a:gd name="connsiteY21" fmla="*/ 331160 h 694717"/>
              <a:gd name="connsiteX22" fmla="*/ 1079653 w 1839817"/>
              <a:gd name="connsiteY22" fmla="*/ 364211 h 694717"/>
              <a:gd name="connsiteX23" fmla="*/ 1112703 w 1839817"/>
              <a:gd name="connsiteY23" fmla="*/ 397262 h 694717"/>
              <a:gd name="connsiteX24" fmla="*/ 1145754 w 1839817"/>
              <a:gd name="connsiteY24" fmla="*/ 408278 h 694717"/>
              <a:gd name="connsiteX25" fmla="*/ 1377108 w 1839817"/>
              <a:gd name="connsiteY25" fmla="*/ 419295 h 694717"/>
              <a:gd name="connsiteX26" fmla="*/ 1443210 w 1839817"/>
              <a:gd name="connsiteY26" fmla="*/ 463363 h 694717"/>
              <a:gd name="connsiteX27" fmla="*/ 1465243 w 1839817"/>
              <a:gd name="connsiteY27" fmla="*/ 496413 h 694717"/>
              <a:gd name="connsiteX28" fmla="*/ 1509311 w 1839817"/>
              <a:gd name="connsiteY28" fmla="*/ 507430 h 694717"/>
              <a:gd name="connsiteX29" fmla="*/ 1531344 w 1839817"/>
              <a:gd name="connsiteY29" fmla="*/ 540481 h 694717"/>
              <a:gd name="connsiteX30" fmla="*/ 1564395 w 1839817"/>
              <a:gd name="connsiteY30" fmla="*/ 573531 h 694717"/>
              <a:gd name="connsiteX31" fmla="*/ 1575412 w 1839817"/>
              <a:gd name="connsiteY31" fmla="*/ 606582 h 694717"/>
              <a:gd name="connsiteX32" fmla="*/ 1641513 w 1839817"/>
              <a:gd name="connsiteY32" fmla="*/ 661666 h 694717"/>
              <a:gd name="connsiteX33" fmla="*/ 1674564 w 1839817"/>
              <a:gd name="connsiteY33" fmla="*/ 672683 h 694717"/>
              <a:gd name="connsiteX34" fmla="*/ 1773716 w 1839817"/>
              <a:gd name="connsiteY34" fmla="*/ 661666 h 694717"/>
              <a:gd name="connsiteX35" fmla="*/ 1806766 w 1839817"/>
              <a:gd name="connsiteY35" fmla="*/ 683700 h 694717"/>
              <a:gd name="connsiteX36" fmla="*/ 1839817 w 1839817"/>
              <a:gd name="connsiteY36" fmla="*/ 694717 h 69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839817" h="694717">
                <a:moveTo>
                  <a:pt x="0" y="654"/>
                </a:moveTo>
                <a:cubicBezTo>
                  <a:pt x="55390" y="14502"/>
                  <a:pt x="50086" y="6673"/>
                  <a:pt x="99152" y="55739"/>
                </a:cubicBezTo>
                <a:cubicBezTo>
                  <a:pt x="108514" y="65101"/>
                  <a:pt x="110168" y="81445"/>
                  <a:pt x="121185" y="88789"/>
                </a:cubicBezTo>
                <a:cubicBezTo>
                  <a:pt x="133783" y="97188"/>
                  <a:pt x="150564" y="96134"/>
                  <a:pt x="165253" y="99806"/>
                </a:cubicBezTo>
                <a:cubicBezTo>
                  <a:pt x="179942" y="96134"/>
                  <a:pt x="194539" y="92074"/>
                  <a:pt x="209320" y="88789"/>
                </a:cubicBezTo>
                <a:cubicBezTo>
                  <a:pt x="227599" y="84727"/>
                  <a:pt x="246239" y="82313"/>
                  <a:pt x="264405" y="77772"/>
                </a:cubicBezTo>
                <a:cubicBezTo>
                  <a:pt x="275671" y="74956"/>
                  <a:pt x="286438" y="70428"/>
                  <a:pt x="297455" y="66756"/>
                </a:cubicBezTo>
                <a:cubicBezTo>
                  <a:pt x="308472" y="55739"/>
                  <a:pt x="317542" y="42347"/>
                  <a:pt x="330506" y="33705"/>
                </a:cubicBezTo>
                <a:cubicBezTo>
                  <a:pt x="340169" y="27263"/>
                  <a:pt x="353170" y="27882"/>
                  <a:pt x="363557" y="22688"/>
                </a:cubicBezTo>
                <a:cubicBezTo>
                  <a:pt x="375400" y="16767"/>
                  <a:pt x="385590" y="7999"/>
                  <a:pt x="396607" y="654"/>
                </a:cubicBezTo>
                <a:cubicBezTo>
                  <a:pt x="433330" y="4326"/>
                  <a:pt x="471764" y="0"/>
                  <a:pt x="506776" y="11671"/>
                </a:cubicBezTo>
                <a:cubicBezTo>
                  <a:pt x="519337" y="15858"/>
                  <a:pt x="523432" y="32622"/>
                  <a:pt x="528810" y="44722"/>
                </a:cubicBezTo>
                <a:cubicBezTo>
                  <a:pt x="538243" y="65946"/>
                  <a:pt x="543499" y="88789"/>
                  <a:pt x="550843" y="110823"/>
                </a:cubicBezTo>
                <a:cubicBezTo>
                  <a:pt x="554515" y="121840"/>
                  <a:pt x="552197" y="137433"/>
                  <a:pt x="561860" y="143874"/>
                </a:cubicBezTo>
                <a:cubicBezTo>
                  <a:pt x="608576" y="175016"/>
                  <a:pt x="583068" y="159986"/>
                  <a:pt x="638978" y="187941"/>
                </a:cubicBezTo>
                <a:cubicBezTo>
                  <a:pt x="694062" y="184269"/>
                  <a:pt x="749362" y="183021"/>
                  <a:pt x="804231" y="176924"/>
                </a:cubicBezTo>
                <a:cubicBezTo>
                  <a:pt x="815773" y="175642"/>
                  <a:pt x="825669" y="165907"/>
                  <a:pt x="837282" y="165907"/>
                </a:cubicBezTo>
                <a:cubicBezTo>
                  <a:pt x="863249" y="165907"/>
                  <a:pt x="888694" y="173252"/>
                  <a:pt x="914400" y="176924"/>
                </a:cubicBezTo>
                <a:cubicBezTo>
                  <a:pt x="925417" y="180596"/>
                  <a:pt x="937299" y="182301"/>
                  <a:pt x="947450" y="187941"/>
                </a:cubicBezTo>
                <a:cubicBezTo>
                  <a:pt x="970599" y="200802"/>
                  <a:pt x="1013552" y="232009"/>
                  <a:pt x="1013552" y="232009"/>
                </a:cubicBezTo>
                <a:cubicBezTo>
                  <a:pt x="1076701" y="326733"/>
                  <a:pt x="1000986" y="206879"/>
                  <a:pt x="1046602" y="298110"/>
                </a:cubicBezTo>
                <a:cubicBezTo>
                  <a:pt x="1052523" y="309953"/>
                  <a:pt x="1061291" y="320143"/>
                  <a:pt x="1068636" y="331160"/>
                </a:cubicBezTo>
                <a:cubicBezTo>
                  <a:pt x="1072308" y="342177"/>
                  <a:pt x="1073211" y="354548"/>
                  <a:pt x="1079653" y="364211"/>
                </a:cubicBezTo>
                <a:cubicBezTo>
                  <a:pt x="1088295" y="377175"/>
                  <a:pt x="1099739" y="388620"/>
                  <a:pt x="1112703" y="397262"/>
                </a:cubicBezTo>
                <a:cubicBezTo>
                  <a:pt x="1122365" y="403704"/>
                  <a:pt x="1134181" y="407314"/>
                  <a:pt x="1145754" y="408278"/>
                </a:cubicBezTo>
                <a:cubicBezTo>
                  <a:pt x="1222693" y="414689"/>
                  <a:pt x="1299990" y="415623"/>
                  <a:pt x="1377108" y="419295"/>
                </a:cubicBezTo>
                <a:cubicBezTo>
                  <a:pt x="1399142" y="433984"/>
                  <a:pt x="1428521" y="441329"/>
                  <a:pt x="1443210" y="463363"/>
                </a:cubicBezTo>
                <a:cubicBezTo>
                  <a:pt x="1450554" y="474380"/>
                  <a:pt x="1454226" y="489069"/>
                  <a:pt x="1465243" y="496413"/>
                </a:cubicBezTo>
                <a:cubicBezTo>
                  <a:pt x="1477841" y="504812"/>
                  <a:pt x="1494622" y="503758"/>
                  <a:pt x="1509311" y="507430"/>
                </a:cubicBezTo>
                <a:cubicBezTo>
                  <a:pt x="1516655" y="518447"/>
                  <a:pt x="1522868" y="530309"/>
                  <a:pt x="1531344" y="540481"/>
                </a:cubicBezTo>
                <a:cubicBezTo>
                  <a:pt x="1541318" y="552450"/>
                  <a:pt x="1555753" y="560568"/>
                  <a:pt x="1564395" y="573531"/>
                </a:cubicBezTo>
                <a:cubicBezTo>
                  <a:pt x="1570837" y="583194"/>
                  <a:pt x="1568970" y="596919"/>
                  <a:pt x="1575412" y="606582"/>
                </a:cubicBezTo>
                <a:cubicBezTo>
                  <a:pt x="1587595" y="624856"/>
                  <a:pt x="1621189" y="651504"/>
                  <a:pt x="1641513" y="661666"/>
                </a:cubicBezTo>
                <a:cubicBezTo>
                  <a:pt x="1651900" y="666859"/>
                  <a:pt x="1663547" y="669011"/>
                  <a:pt x="1674564" y="672683"/>
                </a:cubicBezTo>
                <a:cubicBezTo>
                  <a:pt x="1751682" y="646977"/>
                  <a:pt x="1718631" y="643304"/>
                  <a:pt x="1773716" y="661666"/>
                </a:cubicBezTo>
                <a:cubicBezTo>
                  <a:pt x="1784733" y="669011"/>
                  <a:pt x="1794923" y="677779"/>
                  <a:pt x="1806766" y="683700"/>
                </a:cubicBezTo>
                <a:cubicBezTo>
                  <a:pt x="1817153" y="688894"/>
                  <a:pt x="1839817" y="694717"/>
                  <a:pt x="1839817" y="69471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403648" y="3645024"/>
            <a:ext cx="360040" cy="36004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123728" y="3717032"/>
            <a:ext cx="360040" cy="36004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691680" y="4077072"/>
            <a:ext cx="360040" cy="36004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Disque magnétique 10"/>
          <p:cNvSpPr/>
          <p:nvPr/>
        </p:nvSpPr>
        <p:spPr>
          <a:xfrm>
            <a:off x="3779912" y="3212976"/>
            <a:ext cx="1584176" cy="288032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3756752" y="4241494"/>
            <a:ext cx="1586429" cy="374573"/>
          </a:xfrm>
          <a:custGeom>
            <a:avLst/>
            <a:gdLst>
              <a:gd name="connsiteX0" fmla="*/ 0 w 1586429"/>
              <a:gd name="connsiteY0" fmla="*/ 0 h 374573"/>
              <a:gd name="connsiteX1" fmla="*/ 11017 w 1586429"/>
              <a:gd name="connsiteY1" fmla="*/ 143219 h 374573"/>
              <a:gd name="connsiteX2" fmla="*/ 33050 w 1586429"/>
              <a:gd name="connsiteY2" fmla="*/ 176270 h 374573"/>
              <a:gd name="connsiteX3" fmla="*/ 44067 w 1586429"/>
              <a:gd name="connsiteY3" fmla="*/ 209320 h 374573"/>
              <a:gd name="connsiteX4" fmla="*/ 99152 w 1586429"/>
              <a:gd name="connsiteY4" fmla="*/ 275422 h 374573"/>
              <a:gd name="connsiteX5" fmla="*/ 176270 w 1586429"/>
              <a:gd name="connsiteY5" fmla="*/ 264405 h 374573"/>
              <a:gd name="connsiteX6" fmla="*/ 209320 w 1586429"/>
              <a:gd name="connsiteY6" fmla="*/ 231354 h 374573"/>
              <a:gd name="connsiteX7" fmla="*/ 242371 w 1586429"/>
              <a:gd name="connsiteY7" fmla="*/ 220337 h 374573"/>
              <a:gd name="connsiteX8" fmla="*/ 319489 w 1586429"/>
              <a:gd name="connsiteY8" fmla="*/ 187287 h 374573"/>
              <a:gd name="connsiteX9" fmla="*/ 429658 w 1586429"/>
              <a:gd name="connsiteY9" fmla="*/ 198304 h 374573"/>
              <a:gd name="connsiteX10" fmla="*/ 462708 w 1586429"/>
              <a:gd name="connsiteY10" fmla="*/ 220337 h 374573"/>
              <a:gd name="connsiteX11" fmla="*/ 616944 w 1586429"/>
              <a:gd name="connsiteY11" fmla="*/ 209320 h 374573"/>
              <a:gd name="connsiteX12" fmla="*/ 661012 w 1586429"/>
              <a:gd name="connsiteY12" fmla="*/ 176270 h 374573"/>
              <a:gd name="connsiteX13" fmla="*/ 771181 w 1586429"/>
              <a:gd name="connsiteY13" fmla="*/ 198304 h 374573"/>
              <a:gd name="connsiteX14" fmla="*/ 804231 w 1586429"/>
              <a:gd name="connsiteY14" fmla="*/ 220337 h 374573"/>
              <a:gd name="connsiteX15" fmla="*/ 859315 w 1586429"/>
              <a:gd name="connsiteY15" fmla="*/ 242371 h 374573"/>
              <a:gd name="connsiteX16" fmla="*/ 936434 w 1586429"/>
              <a:gd name="connsiteY16" fmla="*/ 297455 h 374573"/>
              <a:gd name="connsiteX17" fmla="*/ 1002535 w 1586429"/>
              <a:gd name="connsiteY17" fmla="*/ 341523 h 374573"/>
              <a:gd name="connsiteX18" fmla="*/ 1068636 w 1586429"/>
              <a:gd name="connsiteY18" fmla="*/ 363557 h 374573"/>
              <a:gd name="connsiteX19" fmla="*/ 1101687 w 1586429"/>
              <a:gd name="connsiteY19" fmla="*/ 374573 h 374573"/>
              <a:gd name="connsiteX20" fmla="*/ 1167788 w 1586429"/>
              <a:gd name="connsiteY20" fmla="*/ 363557 h 374573"/>
              <a:gd name="connsiteX21" fmla="*/ 1200838 w 1586429"/>
              <a:gd name="connsiteY21" fmla="*/ 330506 h 374573"/>
              <a:gd name="connsiteX22" fmla="*/ 1233889 w 1586429"/>
              <a:gd name="connsiteY22" fmla="*/ 308472 h 374573"/>
              <a:gd name="connsiteX23" fmla="*/ 1288973 w 1586429"/>
              <a:gd name="connsiteY23" fmla="*/ 242371 h 374573"/>
              <a:gd name="connsiteX24" fmla="*/ 1333041 w 1586429"/>
              <a:gd name="connsiteY24" fmla="*/ 220337 h 374573"/>
              <a:gd name="connsiteX25" fmla="*/ 1465243 w 1586429"/>
              <a:gd name="connsiteY25" fmla="*/ 231354 h 374573"/>
              <a:gd name="connsiteX26" fmla="*/ 1498294 w 1586429"/>
              <a:gd name="connsiteY26" fmla="*/ 242371 h 374573"/>
              <a:gd name="connsiteX27" fmla="*/ 1586429 w 1586429"/>
              <a:gd name="connsiteY27" fmla="*/ 231354 h 37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86429" h="374573">
                <a:moveTo>
                  <a:pt x="0" y="0"/>
                </a:moveTo>
                <a:cubicBezTo>
                  <a:pt x="3672" y="47740"/>
                  <a:pt x="2193" y="96158"/>
                  <a:pt x="11017" y="143219"/>
                </a:cubicBezTo>
                <a:cubicBezTo>
                  <a:pt x="13457" y="156233"/>
                  <a:pt x="27129" y="164427"/>
                  <a:pt x="33050" y="176270"/>
                </a:cubicBezTo>
                <a:cubicBezTo>
                  <a:pt x="38243" y="186657"/>
                  <a:pt x="38874" y="198933"/>
                  <a:pt x="44067" y="209320"/>
                </a:cubicBezTo>
                <a:cubicBezTo>
                  <a:pt x="59406" y="239997"/>
                  <a:pt x="74786" y="251056"/>
                  <a:pt x="99152" y="275422"/>
                </a:cubicBezTo>
                <a:cubicBezTo>
                  <a:pt x="124858" y="271750"/>
                  <a:pt x="152160" y="274049"/>
                  <a:pt x="176270" y="264405"/>
                </a:cubicBezTo>
                <a:cubicBezTo>
                  <a:pt x="190736" y="258619"/>
                  <a:pt x="196357" y="239996"/>
                  <a:pt x="209320" y="231354"/>
                </a:cubicBezTo>
                <a:cubicBezTo>
                  <a:pt x="218983" y="224912"/>
                  <a:pt x="231984" y="225530"/>
                  <a:pt x="242371" y="220337"/>
                </a:cubicBezTo>
                <a:cubicBezTo>
                  <a:pt x="318452" y="182297"/>
                  <a:pt x="227774" y="210216"/>
                  <a:pt x="319489" y="187287"/>
                </a:cubicBezTo>
                <a:cubicBezTo>
                  <a:pt x="356212" y="190959"/>
                  <a:pt x="393697" y="190005"/>
                  <a:pt x="429658" y="198304"/>
                </a:cubicBezTo>
                <a:cubicBezTo>
                  <a:pt x="442559" y="201281"/>
                  <a:pt x="449491" y="219560"/>
                  <a:pt x="462708" y="220337"/>
                </a:cubicBezTo>
                <a:cubicBezTo>
                  <a:pt x="514162" y="223363"/>
                  <a:pt x="565532" y="212992"/>
                  <a:pt x="616944" y="209320"/>
                </a:cubicBezTo>
                <a:cubicBezTo>
                  <a:pt x="631633" y="198303"/>
                  <a:pt x="642947" y="179554"/>
                  <a:pt x="661012" y="176270"/>
                </a:cubicBezTo>
                <a:cubicBezTo>
                  <a:pt x="675899" y="173563"/>
                  <a:pt x="746468" y="185948"/>
                  <a:pt x="771181" y="198304"/>
                </a:cubicBezTo>
                <a:cubicBezTo>
                  <a:pt x="783024" y="204225"/>
                  <a:pt x="792388" y="214416"/>
                  <a:pt x="804231" y="220337"/>
                </a:cubicBezTo>
                <a:cubicBezTo>
                  <a:pt x="821919" y="229181"/>
                  <a:pt x="840954" y="235026"/>
                  <a:pt x="859315" y="242371"/>
                </a:cubicBezTo>
                <a:cubicBezTo>
                  <a:pt x="917738" y="300794"/>
                  <a:pt x="863927" y="253951"/>
                  <a:pt x="936434" y="297455"/>
                </a:cubicBezTo>
                <a:cubicBezTo>
                  <a:pt x="959142" y="311079"/>
                  <a:pt x="977413" y="333149"/>
                  <a:pt x="1002535" y="341523"/>
                </a:cubicBezTo>
                <a:lnTo>
                  <a:pt x="1068636" y="363557"/>
                </a:lnTo>
                <a:lnTo>
                  <a:pt x="1101687" y="374573"/>
                </a:lnTo>
                <a:cubicBezTo>
                  <a:pt x="1123721" y="370901"/>
                  <a:pt x="1147376" y="372629"/>
                  <a:pt x="1167788" y="363557"/>
                </a:cubicBezTo>
                <a:cubicBezTo>
                  <a:pt x="1182025" y="357229"/>
                  <a:pt x="1188869" y="340480"/>
                  <a:pt x="1200838" y="330506"/>
                </a:cubicBezTo>
                <a:cubicBezTo>
                  <a:pt x="1211010" y="322029"/>
                  <a:pt x="1222872" y="315817"/>
                  <a:pt x="1233889" y="308472"/>
                </a:cubicBezTo>
                <a:cubicBezTo>
                  <a:pt x="1251457" y="282121"/>
                  <a:pt x="1261986" y="261648"/>
                  <a:pt x="1288973" y="242371"/>
                </a:cubicBezTo>
                <a:cubicBezTo>
                  <a:pt x="1302337" y="232825"/>
                  <a:pt x="1318352" y="227682"/>
                  <a:pt x="1333041" y="220337"/>
                </a:cubicBezTo>
                <a:cubicBezTo>
                  <a:pt x="1377108" y="224009"/>
                  <a:pt x="1421411" y="225510"/>
                  <a:pt x="1465243" y="231354"/>
                </a:cubicBezTo>
                <a:cubicBezTo>
                  <a:pt x="1476754" y="232889"/>
                  <a:pt x="1486681" y="242371"/>
                  <a:pt x="1498294" y="242371"/>
                </a:cubicBezTo>
                <a:cubicBezTo>
                  <a:pt x="1527901" y="242371"/>
                  <a:pt x="1586429" y="231354"/>
                  <a:pt x="1586429" y="2313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851920" y="4653136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427984" y="4653136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5004048" y="4725144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3995936" y="5085184"/>
            <a:ext cx="216024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4427984" y="5085184"/>
            <a:ext cx="216024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932040" y="5229200"/>
            <a:ext cx="216024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4499992" y="1556792"/>
            <a:ext cx="144016" cy="1656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 Black" pitchFamily="34" charset="0"/>
              </a:rPr>
              <a:t>Filtration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4" name="Organigramme : Disque magnétique 3"/>
          <p:cNvSpPr/>
          <p:nvPr/>
        </p:nvSpPr>
        <p:spPr>
          <a:xfrm rot="3000329">
            <a:off x="1740450" y="1894652"/>
            <a:ext cx="1354218" cy="2736304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4139952" y="3284984"/>
            <a:ext cx="1354218" cy="2736304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4120308" y="4362680"/>
            <a:ext cx="1333041" cy="143219"/>
          </a:xfrm>
          <a:custGeom>
            <a:avLst/>
            <a:gdLst>
              <a:gd name="connsiteX0" fmla="*/ 0 w 1333041"/>
              <a:gd name="connsiteY0" fmla="*/ 44067 h 143219"/>
              <a:gd name="connsiteX1" fmla="*/ 66102 w 1333041"/>
              <a:gd name="connsiteY1" fmla="*/ 66101 h 143219"/>
              <a:gd name="connsiteX2" fmla="*/ 77119 w 1333041"/>
              <a:gd name="connsiteY2" fmla="*/ 99151 h 143219"/>
              <a:gd name="connsiteX3" fmla="*/ 121186 w 1333041"/>
              <a:gd name="connsiteY3" fmla="*/ 121185 h 143219"/>
              <a:gd name="connsiteX4" fmla="*/ 165253 w 1333041"/>
              <a:gd name="connsiteY4" fmla="*/ 88134 h 143219"/>
              <a:gd name="connsiteX5" fmla="*/ 231355 w 1333041"/>
              <a:gd name="connsiteY5" fmla="*/ 66101 h 143219"/>
              <a:gd name="connsiteX6" fmla="*/ 286439 w 1333041"/>
              <a:gd name="connsiteY6" fmla="*/ 44067 h 143219"/>
              <a:gd name="connsiteX7" fmla="*/ 319490 w 1333041"/>
              <a:gd name="connsiteY7" fmla="*/ 22033 h 143219"/>
              <a:gd name="connsiteX8" fmla="*/ 418641 w 1333041"/>
              <a:gd name="connsiteY8" fmla="*/ 0 h 143219"/>
              <a:gd name="connsiteX9" fmla="*/ 506776 w 1333041"/>
              <a:gd name="connsiteY9" fmla="*/ 11016 h 143219"/>
              <a:gd name="connsiteX10" fmla="*/ 539827 w 1333041"/>
              <a:gd name="connsiteY10" fmla="*/ 33050 h 143219"/>
              <a:gd name="connsiteX11" fmla="*/ 572878 w 1333041"/>
              <a:gd name="connsiteY11" fmla="*/ 44067 h 143219"/>
              <a:gd name="connsiteX12" fmla="*/ 616945 w 1333041"/>
              <a:gd name="connsiteY12" fmla="*/ 66101 h 143219"/>
              <a:gd name="connsiteX13" fmla="*/ 649996 w 1333041"/>
              <a:gd name="connsiteY13" fmla="*/ 77118 h 143219"/>
              <a:gd name="connsiteX14" fmla="*/ 738131 w 1333041"/>
              <a:gd name="connsiteY14" fmla="*/ 99151 h 143219"/>
              <a:gd name="connsiteX15" fmla="*/ 881350 w 1333041"/>
              <a:gd name="connsiteY15" fmla="*/ 77118 h 143219"/>
              <a:gd name="connsiteX16" fmla="*/ 925417 w 1333041"/>
              <a:gd name="connsiteY16" fmla="*/ 55084 h 143219"/>
              <a:gd name="connsiteX17" fmla="*/ 991519 w 1333041"/>
              <a:gd name="connsiteY17" fmla="*/ 66101 h 143219"/>
              <a:gd name="connsiteX18" fmla="*/ 1068637 w 1333041"/>
              <a:gd name="connsiteY18" fmla="*/ 110168 h 143219"/>
              <a:gd name="connsiteX19" fmla="*/ 1123721 w 1333041"/>
              <a:gd name="connsiteY19" fmla="*/ 121185 h 143219"/>
              <a:gd name="connsiteX20" fmla="*/ 1178805 w 1333041"/>
              <a:gd name="connsiteY20" fmla="*/ 143219 h 143219"/>
              <a:gd name="connsiteX21" fmla="*/ 1311008 w 1333041"/>
              <a:gd name="connsiteY21" fmla="*/ 110168 h 143219"/>
              <a:gd name="connsiteX22" fmla="*/ 1333041 w 1333041"/>
              <a:gd name="connsiteY22" fmla="*/ 88134 h 1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33041" h="143219">
                <a:moveTo>
                  <a:pt x="0" y="44067"/>
                </a:moveTo>
                <a:cubicBezTo>
                  <a:pt x="22034" y="51412"/>
                  <a:pt x="47202" y="52601"/>
                  <a:pt x="66102" y="66101"/>
                </a:cubicBezTo>
                <a:cubicBezTo>
                  <a:pt x="75552" y="72851"/>
                  <a:pt x="68908" y="90940"/>
                  <a:pt x="77119" y="99151"/>
                </a:cubicBezTo>
                <a:cubicBezTo>
                  <a:pt x="88732" y="110764"/>
                  <a:pt x="106497" y="113840"/>
                  <a:pt x="121186" y="121185"/>
                </a:cubicBezTo>
                <a:cubicBezTo>
                  <a:pt x="135875" y="110168"/>
                  <a:pt x="148830" y="96345"/>
                  <a:pt x="165253" y="88134"/>
                </a:cubicBezTo>
                <a:cubicBezTo>
                  <a:pt x="186027" y="77747"/>
                  <a:pt x="209790" y="74727"/>
                  <a:pt x="231355" y="66101"/>
                </a:cubicBezTo>
                <a:cubicBezTo>
                  <a:pt x="249716" y="58756"/>
                  <a:pt x="268751" y="52911"/>
                  <a:pt x="286439" y="44067"/>
                </a:cubicBezTo>
                <a:cubicBezTo>
                  <a:pt x="298282" y="38145"/>
                  <a:pt x="307647" y="27955"/>
                  <a:pt x="319490" y="22033"/>
                </a:cubicBezTo>
                <a:cubicBezTo>
                  <a:pt x="346613" y="8471"/>
                  <a:pt x="393249" y="4232"/>
                  <a:pt x="418641" y="0"/>
                </a:cubicBezTo>
                <a:cubicBezTo>
                  <a:pt x="448019" y="3672"/>
                  <a:pt x="478212" y="3226"/>
                  <a:pt x="506776" y="11016"/>
                </a:cubicBezTo>
                <a:cubicBezTo>
                  <a:pt x="519550" y="14500"/>
                  <a:pt x="527984" y="27129"/>
                  <a:pt x="539827" y="33050"/>
                </a:cubicBezTo>
                <a:cubicBezTo>
                  <a:pt x="550214" y="38243"/>
                  <a:pt x="562204" y="39492"/>
                  <a:pt x="572878" y="44067"/>
                </a:cubicBezTo>
                <a:cubicBezTo>
                  <a:pt x="587973" y="50536"/>
                  <a:pt x="601850" y="59632"/>
                  <a:pt x="616945" y="66101"/>
                </a:cubicBezTo>
                <a:cubicBezTo>
                  <a:pt x="627619" y="70676"/>
                  <a:pt x="638792" y="74062"/>
                  <a:pt x="649996" y="77118"/>
                </a:cubicBezTo>
                <a:cubicBezTo>
                  <a:pt x="679211" y="85086"/>
                  <a:pt x="738131" y="99151"/>
                  <a:pt x="738131" y="99151"/>
                </a:cubicBezTo>
                <a:cubicBezTo>
                  <a:pt x="772912" y="95286"/>
                  <a:pt x="841183" y="92180"/>
                  <a:pt x="881350" y="77118"/>
                </a:cubicBezTo>
                <a:cubicBezTo>
                  <a:pt x="896727" y="71352"/>
                  <a:pt x="910728" y="62429"/>
                  <a:pt x="925417" y="55084"/>
                </a:cubicBezTo>
                <a:cubicBezTo>
                  <a:pt x="947451" y="58756"/>
                  <a:pt x="970123" y="59682"/>
                  <a:pt x="991519" y="66101"/>
                </a:cubicBezTo>
                <a:cubicBezTo>
                  <a:pt x="1123655" y="105741"/>
                  <a:pt x="960464" y="69603"/>
                  <a:pt x="1068637" y="110168"/>
                </a:cubicBezTo>
                <a:cubicBezTo>
                  <a:pt x="1086170" y="116743"/>
                  <a:pt x="1105786" y="115804"/>
                  <a:pt x="1123721" y="121185"/>
                </a:cubicBezTo>
                <a:cubicBezTo>
                  <a:pt x="1142663" y="126868"/>
                  <a:pt x="1160444" y="135874"/>
                  <a:pt x="1178805" y="143219"/>
                </a:cubicBezTo>
                <a:cubicBezTo>
                  <a:pt x="1200651" y="139578"/>
                  <a:pt x="1293550" y="127626"/>
                  <a:pt x="1311008" y="110168"/>
                </a:cubicBezTo>
                <a:lnTo>
                  <a:pt x="1333041" y="881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1949986" y="2798284"/>
            <a:ext cx="1333041" cy="661012"/>
          </a:xfrm>
          <a:custGeom>
            <a:avLst/>
            <a:gdLst>
              <a:gd name="connsiteX0" fmla="*/ 0 w 1333041"/>
              <a:gd name="connsiteY0" fmla="*/ 0 h 661012"/>
              <a:gd name="connsiteX1" fmla="*/ 154236 w 1333041"/>
              <a:gd name="connsiteY1" fmla="*/ 66102 h 661012"/>
              <a:gd name="connsiteX2" fmla="*/ 187286 w 1333041"/>
              <a:gd name="connsiteY2" fmla="*/ 77118 h 661012"/>
              <a:gd name="connsiteX3" fmla="*/ 242371 w 1333041"/>
              <a:gd name="connsiteY3" fmla="*/ 110169 h 661012"/>
              <a:gd name="connsiteX4" fmla="*/ 286438 w 1333041"/>
              <a:gd name="connsiteY4" fmla="*/ 132203 h 661012"/>
              <a:gd name="connsiteX5" fmla="*/ 319489 w 1333041"/>
              <a:gd name="connsiteY5" fmla="*/ 143220 h 661012"/>
              <a:gd name="connsiteX6" fmla="*/ 352539 w 1333041"/>
              <a:gd name="connsiteY6" fmla="*/ 165253 h 661012"/>
              <a:gd name="connsiteX7" fmla="*/ 396607 w 1333041"/>
              <a:gd name="connsiteY7" fmla="*/ 187287 h 661012"/>
              <a:gd name="connsiteX8" fmla="*/ 462708 w 1333041"/>
              <a:gd name="connsiteY8" fmla="*/ 286439 h 661012"/>
              <a:gd name="connsiteX9" fmla="*/ 484742 w 1333041"/>
              <a:gd name="connsiteY9" fmla="*/ 319489 h 661012"/>
              <a:gd name="connsiteX10" fmla="*/ 539826 w 1333041"/>
              <a:gd name="connsiteY10" fmla="*/ 396608 h 661012"/>
              <a:gd name="connsiteX11" fmla="*/ 572877 w 1333041"/>
              <a:gd name="connsiteY11" fmla="*/ 407624 h 661012"/>
              <a:gd name="connsiteX12" fmla="*/ 672028 w 1333041"/>
              <a:gd name="connsiteY12" fmla="*/ 385591 h 661012"/>
              <a:gd name="connsiteX13" fmla="*/ 705079 w 1333041"/>
              <a:gd name="connsiteY13" fmla="*/ 374574 h 661012"/>
              <a:gd name="connsiteX14" fmla="*/ 782197 w 1333041"/>
              <a:gd name="connsiteY14" fmla="*/ 429658 h 661012"/>
              <a:gd name="connsiteX15" fmla="*/ 815248 w 1333041"/>
              <a:gd name="connsiteY15" fmla="*/ 440675 h 661012"/>
              <a:gd name="connsiteX16" fmla="*/ 870332 w 1333041"/>
              <a:gd name="connsiteY16" fmla="*/ 462709 h 661012"/>
              <a:gd name="connsiteX17" fmla="*/ 991518 w 1333041"/>
              <a:gd name="connsiteY17" fmla="*/ 517793 h 661012"/>
              <a:gd name="connsiteX18" fmla="*/ 1046602 w 1333041"/>
              <a:gd name="connsiteY18" fmla="*/ 539827 h 661012"/>
              <a:gd name="connsiteX19" fmla="*/ 1079653 w 1333041"/>
              <a:gd name="connsiteY19" fmla="*/ 561861 h 661012"/>
              <a:gd name="connsiteX20" fmla="*/ 1145754 w 1333041"/>
              <a:gd name="connsiteY20" fmla="*/ 572877 h 661012"/>
              <a:gd name="connsiteX21" fmla="*/ 1167787 w 1333041"/>
              <a:gd name="connsiteY21" fmla="*/ 605928 h 661012"/>
              <a:gd name="connsiteX22" fmla="*/ 1255922 w 1333041"/>
              <a:gd name="connsiteY22" fmla="*/ 638979 h 661012"/>
              <a:gd name="connsiteX23" fmla="*/ 1299990 w 1333041"/>
              <a:gd name="connsiteY23" fmla="*/ 649996 h 661012"/>
              <a:gd name="connsiteX24" fmla="*/ 1333041 w 1333041"/>
              <a:gd name="connsiteY24" fmla="*/ 661012 h 66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3041" h="661012">
                <a:moveTo>
                  <a:pt x="0" y="0"/>
                </a:moveTo>
                <a:lnTo>
                  <a:pt x="154236" y="66102"/>
                </a:lnTo>
                <a:cubicBezTo>
                  <a:pt x="164974" y="70523"/>
                  <a:pt x="176899" y="71925"/>
                  <a:pt x="187286" y="77118"/>
                </a:cubicBezTo>
                <a:cubicBezTo>
                  <a:pt x="206439" y="86694"/>
                  <a:pt x="223653" y="99770"/>
                  <a:pt x="242371" y="110169"/>
                </a:cubicBezTo>
                <a:cubicBezTo>
                  <a:pt x="256727" y="118145"/>
                  <a:pt x="271343" y="125734"/>
                  <a:pt x="286438" y="132203"/>
                </a:cubicBezTo>
                <a:cubicBezTo>
                  <a:pt x="297112" y="136778"/>
                  <a:pt x="309102" y="138027"/>
                  <a:pt x="319489" y="143220"/>
                </a:cubicBezTo>
                <a:cubicBezTo>
                  <a:pt x="331332" y="149141"/>
                  <a:pt x="341043" y="158684"/>
                  <a:pt x="352539" y="165253"/>
                </a:cubicBezTo>
                <a:cubicBezTo>
                  <a:pt x="366798" y="173401"/>
                  <a:pt x="381918" y="179942"/>
                  <a:pt x="396607" y="187287"/>
                </a:cubicBezTo>
                <a:lnTo>
                  <a:pt x="462708" y="286439"/>
                </a:lnTo>
                <a:cubicBezTo>
                  <a:pt x="470053" y="297456"/>
                  <a:pt x="478821" y="307646"/>
                  <a:pt x="484742" y="319489"/>
                </a:cubicBezTo>
                <a:cubicBezTo>
                  <a:pt x="501973" y="353953"/>
                  <a:pt x="506328" y="374276"/>
                  <a:pt x="539826" y="396608"/>
                </a:cubicBezTo>
                <a:cubicBezTo>
                  <a:pt x="549489" y="403050"/>
                  <a:pt x="561860" y="403952"/>
                  <a:pt x="572877" y="407624"/>
                </a:cubicBezTo>
                <a:cubicBezTo>
                  <a:pt x="605927" y="400280"/>
                  <a:pt x="639182" y="393802"/>
                  <a:pt x="672028" y="385591"/>
                </a:cubicBezTo>
                <a:cubicBezTo>
                  <a:pt x="683294" y="382774"/>
                  <a:pt x="693583" y="372932"/>
                  <a:pt x="705079" y="374574"/>
                </a:cubicBezTo>
                <a:cubicBezTo>
                  <a:pt x="753495" y="381491"/>
                  <a:pt x="746629" y="405946"/>
                  <a:pt x="782197" y="429658"/>
                </a:cubicBezTo>
                <a:cubicBezTo>
                  <a:pt x="791860" y="436100"/>
                  <a:pt x="804374" y="436597"/>
                  <a:pt x="815248" y="440675"/>
                </a:cubicBezTo>
                <a:cubicBezTo>
                  <a:pt x="833765" y="447619"/>
                  <a:pt x="852971" y="453239"/>
                  <a:pt x="870332" y="462709"/>
                </a:cubicBezTo>
                <a:cubicBezTo>
                  <a:pt x="980672" y="522895"/>
                  <a:pt x="890201" y="497530"/>
                  <a:pt x="991518" y="517793"/>
                </a:cubicBezTo>
                <a:cubicBezTo>
                  <a:pt x="1009879" y="525138"/>
                  <a:pt x="1028914" y="530983"/>
                  <a:pt x="1046602" y="539827"/>
                </a:cubicBezTo>
                <a:cubicBezTo>
                  <a:pt x="1058445" y="545749"/>
                  <a:pt x="1067092" y="557674"/>
                  <a:pt x="1079653" y="561861"/>
                </a:cubicBezTo>
                <a:cubicBezTo>
                  <a:pt x="1100844" y="568925"/>
                  <a:pt x="1123720" y="569205"/>
                  <a:pt x="1145754" y="572877"/>
                </a:cubicBezTo>
                <a:cubicBezTo>
                  <a:pt x="1153098" y="583894"/>
                  <a:pt x="1158425" y="596565"/>
                  <a:pt x="1167787" y="605928"/>
                </a:cubicBezTo>
                <a:cubicBezTo>
                  <a:pt x="1196951" y="635092"/>
                  <a:pt x="1215385" y="629971"/>
                  <a:pt x="1255922" y="638979"/>
                </a:cubicBezTo>
                <a:cubicBezTo>
                  <a:pt x="1270703" y="642264"/>
                  <a:pt x="1285431" y="645837"/>
                  <a:pt x="1299990" y="649996"/>
                </a:cubicBezTo>
                <a:cubicBezTo>
                  <a:pt x="1311156" y="653186"/>
                  <a:pt x="1333041" y="661012"/>
                  <a:pt x="1333041" y="6610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907704" y="3068960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267744" y="3212976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627784" y="3429000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547664" y="3356992"/>
            <a:ext cx="216024" cy="216024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907704" y="3573016"/>
            <a:ext cx="216024" cy="216024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267744" y="3717032"/>
            <a:ext cx="216024" cy="216024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" name="Connecteur droit 14"/>
          <p:cNvCxnSpPr/>
          <p:nvPr/>
        </p:nvCxnSpPr>
        <p:spPr>
          <a:xfrm>
            <a:off x="4427984" y="335699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644008" y="328498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5" idx="0"/>
          </p:cNvCxnSpPr>
          <p:nvPr/>
        </p:nvCxnSpPr>
        <p:spPr>
          <a:xfrm flipH="1">
            <a:off x="4817061" y="3284984"/>
            <a:ext cx="42971" cy="912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076056" y="328498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5292080" y="328498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139952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355976" y="342900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139952" y="371703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211960" y="386104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4211960" y="400506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 Black" pitchFamily="34" charset="0"/>
              </a:rPr>
              <a:t>Distillation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4" name="Organigramme : Disque magnétique 3"/>
          <p:cNvSpPr/>
          <p:nvPr/>
        </p:nvSpPr>
        <p:spPr>
          <a:xfrm>
            <a:off x="1979712" y="2996952"/>
            <a:ext cx="1584176" cy="2736304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475656" y="5733256"/>
            <a:ext cx="2592288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/>
          <p:cNvCxnSpPr>
            <a:stCxn id="4" idx="4"/>
          </p:cNvCxnSpPr>
          <p:nvPr/>
        </p:nvCxnSpPr>
        <p:spPr>
          <a:xfrm>
            <a:off x="3563888" y="4365104"/>
            <a:ext cx="5040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4" idx="2"/>
          </p:cNvCxnSpPr>
          <p:nvPr/>
        </p:nvCxnSpPr>
        <p:spPr>
          <a:xfrm flipH="1">
            <a:off x="1475656" y="4365104"/>
            <a:ext cx="50405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>
            <a:off x="1972019" y="4274545"/>
            <a:ext cx="1597446" cy="209320"/>
          </a:xfrm>
          <a:custGeom>
            <a:avLst/>
            <a:gdLst>
              <a:gd name="connsiteX0" fmla="*/ 0 w 1597446"/>
              <a:gd name="connsiteY0" fmla="*/ 44067 h 209320"/>
              <a:gd name="connsiteX1" fmla="*/ 66101 w 1597446"/>
              <a:gd name="connsiteY1" fmla="*/ 55084 h 209320"/>
              <a:gd name="connsiteX2" fmla="*/ 121186 w 1597446"/>
              <a:gd name="connsiteY2" fmla="*/ 77118 h 209320"/>
              <a:gd name="connsiteX3" fmla="*/ 506776 w 1597446"/>
              <a:gd name="connsiteY3" fmla="*/ 66101 h 209320"/>
              <a:gd name="connsiteX4" fmla="*/ 583894 w 1597446"/>
              <a:gd name="connsiteY4" fmla="*/ 11016 h 209320"/>
              <a:gd name="connsiteX5" fmla="*/ 616945 w 1597446"/>
              <a:gd name="connsiteY5" fmla="*/ 0 h 209320"/>
              <a:gd name="connsiteX6" fmla="*/ 760164 w 1597446"/>
              <a:gd name="connsiteY6" fmla="*/ 44067 h 209320"/>
              <a:gd name="connsiteX7" fmla="*/ 837282 w 1597446"/>
              <a:gd name="connsiteY7" fmla="*/ 88135 h 209320"/>
              <a:gd name="connsiteX8" fmla="*/ 903383 w 1597446"/>
              <a:gd name="connsiteY8" fmla="*/ 165253 h 209320"/>
              <a:gd name="connsiteX9" fmla="*/ 925417 w 1597446"/>
              <a:gd name="connsiteY9" fmla="*/ 198303 h 209320"/>
              <a:gd name="connsiteX10" fmla="*/ 1002535 w 1597446"/>
              <a:gd name="connsiteY10" fmla="*/ 209320 h 209320"/>
              <a:gd name="connsiteX11" fmla="*/ 1399142 w 1597446"/>
              <a:gd name="connsiteY11" fmla="*/ 198303 h 209320"/>
              <a:gd name="connsiteX12" fmla="*/ 1432193 w 1597446"/>
              <a:gd name="connsiteY12" fmla="*/ 176269 h 209320"/>
              <a:gd name="connsiteX13" fmla="*/ 1465244 w 1597446"/>
              <a:gd name="connsiteY13" fmla="*/ 165253 h 209320"/>
              <a:gd name="connsiteX14" fmla="*/ 1597446 w 1597446"/>
              <a:gd name="connsiteY14" fmla="*/ 154236 h 20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97446" h="209320">
                <a:moveTo>
                  <a:pt x="0" y="44067"/>
                </a:moveTo>
                <a:cubicBezTo>
                  <a:pt x="22034" y="47739"/>
                  <a:pt x="44551" y="49207"/>
                  <a:pt x="66101" y="55084"/>
                </a:cubicBezTo>
                <a:cubicBezTo>
                  <a:pt x="85180" y="60287"/>
                  <a:pt x="101416" y="76624"/>
                  <a:pt x="121186" y="77118"/>
                </a:cubicBezTo>
                <a:lnTo>
                  <a:pt x="506776" y="66101"/>
                </a:lnTo>
                <a:cubicBezTo>
                  <a:pt x="516750" y="58620"/>
                  <a:pt x="567789" y="19068"/>
                  <a:pt x="583894" y="11016"/>
                </a:cubicBezTo>
                <a:cubicBezTo>
                  <a:pt x="594281" y="5823"/>
                  <a:pt x="605928" y="3672"/>
                  <a:pt x="616945" y="0"/>
                </a:cubicBezTo>
                <a:cubicBezTo>
                  <a:pt x="664685" y="14689"/>
                  <a:pt x="714403" y="24047"/>
                  <a:pt x="760164" y="44067"/>
                </a:cubicBezTo>
                <a:cubicBezTo>
                  <a:pt x="935198" y="120644"/>
                  <a:pt x="650524" y="41445"/>
                  <a:pt x="837282" y="88135"/>
                </a:cubicBezTo>
                <a:cubicBezTo>
                  <a:pt x="887867" y="164010"/>
                  <a:pt x="823238" y="71751"/>
                  <a:pt x="903383" y="165253"/>
                </a:cubicBezTo>
                <a:cubicBezTo>
                  <a:pt x="912000" y="175306"/>
                  <a:pt x="913318" y="192926"/>
                  <a:pt x="925417" y="198303"/>
                </a:cubicBezTo>
                <a:cubicBezTo>
                  <a:pt x="949146" y="208849"/>
                  <a:pt x="976829" y="205648"/>
                  <a:pt x="1002535" y="209320"/>
                </a:cubicBezTo>
                <a:cubicBezTo>
                  <a:pt x="1134737" y="205648"/>
                  <a:pt x="1267278" y="208446"/>
                  <a:pt x="1399142" y="198303"/>
                </a:cubicBezTo>
                <a:cubicBezTo>
                  <a:pt x="1412344" y="197287"/>
                  <a:pt x="1420350" y="182190"/>
                  <a:pt x="1432193" y="176269"/>
                </a:cubicBezTo>
                <a:cubicBezTo>
                  <a:pt x="1442580" y="171076"/>
                  <a:pt x="1453789" y="167162"/>
                  <a:pt x="1465244" y="165253"/>
                </a:cubicBezTo>
                <a:cubicBezTo>
                  <a:pt x="1538648" y="153019"/>
                  <a:pt x="1543299" y="154236"/>
                  <a:pt x="1597446" y="1542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5076056" y="2996952"/>
            <a:ext cx="3744416" cy="25202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5148064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5220072" y="49411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5940152" y="422108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5868144" y="486916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6588224" y="5013176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8172400" y="4149080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8100392" y="49411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7524328" y="4005064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7236296" y="4941168"/>
            <a:ext cx="432048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Disque magnétique 21"/>
          <p:cNvSpPr/>
          <p:nvPr/>
        </p:nvSpPr>
        <p:spPr>
          <a:xfrm>
            <a:off x="6444208" y="2420888"/>
            <a:ext cx="1080120" cy="2376264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2049137" y="1668511"/>
            <a:ext cx="5388410" cy="1570448"/>
          </a:xfrm>
          <a:custGeom>
            <a:avLst/>
            <a:gdLst>
              <a:gd name="connsiteX0" fmla="*/ 0 w 5388410"/>
              <a:gd name="connsiteY0" fmla="*/ 1570448 h 1570448"/>
              <a:gd name="connsiteX1" fmla="*/ 88135 w 5388410"/>
              <a:gd name="connsiteY1" fmla="*/ 1493330 h 1570448"/>
              <a:gd name="connsiteX2" fmla="*/ 132203 w 5388410"/>
              <a:gd name="connsiteY2" fmla="*/ 1460279 h 1570448"/>
              <a:gd name="connsiteX3" fmla="*/ 165253 w 5388410"/>
              <a:gd name="connsiteY3" fmla="*/ 1416212 h 1570448"/>
              <a:gd name="connsiteX4" fmla="*/ 198304 w 5388410"/>
              <a:gd name="connsiteY4" fmla="*/ 1405195 h 1570448"/>
              <a:gd name="connsiteX5" fmla="*/ 231355 w 5388410"/>
              <a:gd name="connsiteY5" fmla="*/ 1383161 h 1570448"/>
              <a:gd name="connsiteX6" fmla="*/ 253388 w 5388410"/>
              <a:gd name="connsiteY6" fmla="*/ 1350111 h 1570448"/>
              <a:gd name="connsiteX7" fmla="*/ 286439 w 5388410"/>
              <a:gd name="connsiteY7" fmla="*/ 1339094 h 1570448"/>
              <a:gd name="connsiteX8" fmla="*/ 330506 w 5388410"/>
              <a:gd name="connsiteY8" fmla="*/ 1272993 h 1570448"/>
              <a:gd name="connsiteX9" fmla="*/ 352540 w 5388410"/>
              <a:gd name="connsiteY9" fmla="*/ 1206891 h 1570448"/>
              <a:gd name="connsiteX10" fmla="*/ 451692 w 5388410"/>
              <a:gd name="connsiteY10" fmla="*/ 1118756 h 1570448"/>
              <a:gd name="connsiteX11" fmla="*/ 506776 w 5388410"/>
              <a:gd name="connsiteY11" fmla="*/ 1063672 h 1570448"/>
              <a:gd name="connsiteX12" fmla="*/ 539827 w 5388410"/>
              <a:gd name="connsiteY12" fmla="*/ 1019605 h 1570448"/>
              <a:gd name="connsiteX13" fmla="*/ 561861 w 5388410"/>
              <a:gd name="connsiteY13" fmla="*/ 986554 h 1570448"/>
              <a:gd name="connsiteX14" fmla="*/ 594911 w 5388410"/>
              <a:gd name="connsiteY14" fmla="*/ 964520 h 1570448"/>
              <a:gd name="connsiteX15" fmla="*/ 627962 w 5388410"/>
              <a:gd name="connsiteY15" fmla="*/ 931470 h 1570448"/>
              <a:gd name="connsiteX16" fmla="*/ 727114 w 5388410"/>
              <a:gd name="connsiteY16" fmla="*/ 865369 h 1570448"/>
              <a:gd name="connsiteX17" fmla="*/ 771181 w 5388410"/>
              <a:gd name="connsiteY17" fmla="*/ 832318 h 1570448"/>
              <a:gd name="connsiteX18" fmla="*/ 804232 w 5388410"/>
              <a:gd name="connsiteY18" fmla="*/ 799267 h 1570448"/>
              <a:gd name="connsiteX19" fmla="*/ 837282 w 5388410"/>
              <a:gd name="connsiteY19" fmla="*/ 777234 h 1570448"/>
              <a:gd name="connsiteX20" fmla="*/ 914400 w 5388410"/>
              <a:gd name="connsiteY20" fmla="*/ 722149 h 1570448"/>
              <a:gd name="connsiteX21" fmla="*/ 958468 w 5388410"/>
              <a:gd name="connsiteY21" fmla="*/ 700116 h 1570448"/>
              <a:gd name="connsiteX22" fmla="*/ 1024569 w 5388410"/>
              <a:gd name="connsiteY22" fmla="*/ 656048 h 1570448"/>
              <a:gd name="connsiteX23" fmla="*/ 1057620 w 5388410"/>
              <a:gd name="connsiteY23" fmla="*/ 634014 h 1570448"/>
              <a:gd name="connsiteX24" fmla="*/ 1101687 w 5388410"/>
              <a:gd name="connsiteY24" fmla="*/ 589947 h 1570448"/>
              <a:gd name="connsiteX25" fmla="*/ 1145755 w 5388410"/>
              <a:gd name="connsiteY25" fmla="*/ 578930 h 1570448"/>
              <a:gd name="connsiteX26" fmla="*/ 1211856 w 5388410"/>
              <a:gd name="connsiteY26" fmla="*/ 534862 h 1570448"/>
              <a:gd name="connsiteX27" fmla="*/ 1288974 w 5388410"/>
              <a:gd name="connsiteY27" fmla="*/ 501812 h 1570448"/>
              <a:gd name="connsiteX28" fmla="*/ 1366092 w 5388410"/>
              <a:gd name="connsiteY28" fmla="*/ 457744 h 1570448"/>
              <a:gd name="connsiteX29" fmla="*/ 1410159 w 5388410"/>
              <a:gd name="connsiteY29" fmla="*/ 446728 h 1570448"/>
              <a:gd name="connsiteX30" fmla="*/ 1509311 w 5388410"/>
              <a:gd name="connsiteY30" fmla="*/ 413677 h 1570448"/>
              <a:gd name="connsiteX31" fmla="*/ 1586429 w 5388410"/>
              <a:gd name="connsiteY31" fmla="*/ 391643 h 1570448"/>
              <a:gd name="connsiteX32" fmla="*/ 1663547 w 5388410"/>
              <a:gd name="connsiteY32" fmla="*/ 380626 h 1570448"/>
              <a:gd name="connsiteX33" fmla="*/ 1839817 w 5388410"/>
              <a:gd name="connsiteY33" fmla="*/ 347576 h 1570448"/>
              <a:gd name="connsiteX34" fmla="*/ 1927952 w 5388410"/>
              <a:gd name="connsiteY34" fmla="*/ 325542 h 1570448"/>
              <a:gd name="connsiteX35" fmla="*/ 1994053 w 5388410"/>
              <a:gd name="connsiteY35" fmla="*/ 314525 h 1570448"/>
              <a:gd name="connsiteX36" fmla="*/ 2071171 w 5388410"/>
              <a:gd name="connsiteY36" fmla="*/ 281475 h 1570448"/>
              <a:gd name="connsiteX37" fmla="*/ 2126256 w 5388410"/>
              <a:gd name="connsiteY37" fmla="*/ 270458 h 1570448"/>
              <a:gd name="connsiteX38" fmla="*/ 2159306 w 5388410"/>
              <a:gd name="connsiteY38" fmla="*/ 248424 h 1570448"/>
              <a:gd name="connsiteX39" fmla="*/ 2368627 w 5388410"/>
              <a:gd name="connsiteY39" fmla="*/ 193340 h 1570448"/>
              <a:gd name="connsiteX40" fmla="*/ 2478796 w 5388410"/>
              <a:gd name="connsiteY40" fmla="*/ 149272 h 1570448"/>
              <a:gd name="connsiteX41" fmla="*/ 2533880 w 5388410"/>
              <a:gd name="connsiteY41" fmla="*/ 138255 h 1570448"/>
              <a:gd name="connsiteX42" fmla="*/ 2610998 w 5388410"/>
              <a:gd name="connsiteY42" fmla="*/ 105205 h 1570448"/>
              <a:gd name="connsiteX43" fmla="*/ 2677099 w 5388410"/>
              <a:gd name="connsiteY43" fmla="*/ 94188 h 1570448"/>
              <a:gd name="connsiteX44" fmla="*/ 2710150 w 5388410"/>
              <a:gd name="connsiteY44" fmla="*/ 83171 h 1570448"/>
              <a:gd name="connsiteX45" fmla="*/ 2754217 w 5388410"/>
              <a:gd name="connsiteY45" fmla="*/ 72154 h 1570448"/>
              <a:gd name="connsiteX46" fmla="*/ 2787268 w 5388410"/>
              <a:gd name="connsiteY46" fmla="*/ 61137 h 1570448"/>
              <a:gd name="connsiteX47" fmla="*/ 2952521 w 5388410"/>
              <a:gd name="connsiteY47" fmla="*/ 50120 h 1570448"/>
              <a:gd name="connsiteX48" fmla="*/ 3481330 w 5388410"/>
              <a:gd name="connsiteY48" fmla="*/ 28087 h 1570448"/>
              <a:gd name="connsiteX49" fmla="*/ 4054208 w 5388410"/>
              <a:gd name="connsiteY49" fmla="*/ 17070 h 1570448"/>
              <a:gd name="connsiteX50" fmla="*/ 4175393 w 5388410"/>
              <a:gd name="connsiteY50" fmla="*/ 28087 h 1570448"/>
              <a:gd name="connsiteX51" fmla="*/ 4241494 w 5388410"/>
              <a:gd name="connsiteY51" fmla="*/ 39103 h 1570448"/>
              <a:gd name="connsiteX52" fmla="*/ 4384714 w 5388410"/>
              <a:gd name="connsiteY52" fmla="*/ 61137 h 1570448"/>
              <a:gd name="connsiteX53" fmla="*/ 4527933 w 5388410"/>
              <a:gd name="connsiteY53" fmla="*/ 116222 h 1570448"/>
              <a:gd name="connsiteX54" fmla="*/ 4583017 w 5388410"/>
              <a:gd name="connsiteY54" fmla="*/ 138255 h 1570448"/>
              <a:gd name="connsiteX55" fmla="*/ 4638102 w 5388410"/>
              <a:gd name="connsiteY55" fmla="*/ 171306 h 1570448"/>
              <a:gd name="connsiteX56" fmla="*/ 4671152 w 5388410"/>
              <a:gd name="connsiteY56" fmla="*/ 182323 h 1570448"/>
              <a:gd name="connsiteX57" fmla="*/ 4704203 w 5388410"/>
              <a:gd name="connsiteY57" fmla="*/ 204356 h 1570448"/>
              <a:gd name="connsiteX58" fmla="*/ 4748270 w 5388410"/>
              <a:gd name="connsiteY58" fmla="*/ 215373 h 1570448"/>
              <a:gd name="connsiteX59" fmla="*/ 4803355 w 5388410"/>
              <a:gd name="connsiteY59" fmla="*/ 237407 h 1570448"/>
              <a:gd name="connsiteX60" fmla="*/ 4946574 w 5388410"/>
              <a:gd name="connsiteY60" fmla="*/ 325542 h 1570448"/>
              <a:gd name="connsiteX61" fmla="*/ 5023692 w 5388410"/>
              <a:gd name="connsiteY61" fmla="*/ 369609 h 1570448"/>
              <a:gd name="connsiteX62" fmla="*/ 5155894 w 5388410"/>
              <a:gd name="connsiteY62" fmla="*/ 501812 h 1570448"/>
              <a:gd name="connsiteX63" fmla="*/ 5177928 w 5388410"/>
              <a:gd name="connsiteY63" fmla="*/ 545879 h 1570448"/>
              <a:gd name="connsiteX64" fmla="*/ 5221996 w 5388410"/>
              <a:gd name="connsiteY64" fmla="*/ 611981 h 1570448"/>
              <a:gd name="connsiteX65" fmla="*/ 5233012 w 5388410"/>
              <a:gd name="connsiteY65" fmla="*/ 656048 h 1570448"/>
              <a:gd name="connsiteX66" fmla="*/ 5255046 w 5388410"/>
              <a:gd name="connsiteY66" fmla="*/ 689099 h 1570448"/>
              <a:gd name="connsiteX67" fmla="*/ 5321147 w 5388410"/>
              <a:gd name="connsiteY67" fmla="*/ 799267 h 1570448"/>
              <a:gd name="connsiteX68" fmla="*/ 5343181 w 5388410"/>
              <a:gd name="connsiteY68" fmla="*/ 832318 h 1570448"/>
              <a:gd name="connsiteX69" fmla="*/ 5365215 w 5388410"/>
              <a:gd name="connsiteY69" fmla="*/ 865369 h 1570448"/>
              <a:gd name="connsiteX70" fmla="*/ 5376232 w 5388410"/>
              <a:gd name="connsiteY70" fmla="*/ 909436 h 1570448"/>
              <a:gd name="connsiteX71" fmla="*/ 5387249 w 5388410"/>
              <a:gd name="connsiteY71" fmla="*/ 953503 h 157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5388410" h="1570448">
                <a:moveTo>
                  <a:pt x="0" y="1570448"/>
                </a:moveTo>
                <a:cubicBezTo>
                  <a:pt x="41008" y="1508936"/>
                  <a:pt x="2448" y="1557595"/>
                  <a:pt x="88135" y="1493330"/>
                </a:cubicBezTo>
                <a:cubicBezTo>
                  <a:pt x="102824" y="1482313"/>
                  <a:pt x="119219" y="1473263"/>
                  <a:pt x="132203" y="1460279"/>
                </a:cubicBezTo>
                <a:cubicBezTo>
                  <a:pt x="145186" y="1447296"/>
                  <a:pt x="151148" y="1427967"/>
                  <a:pt x="165253" y="1416212"/>
                </a:cubicBezTo>
                <a:cubicBezTo>
                  <a:pt x="174174" y="1408778"/>
                  <a:pt x="187917" y="1410388"/>
                  <a:pt x="198304" y="1405195"/>
                </a:cubicBezTo>
                <a:cubicBezTo>
                  <a:pt x="210147" y="1399274"/>
                  <a:pt x="220338" y="1390506"/>
                  <a:pt x="231355" y="1383161"/>
                </a:cubicBezTo>
                <a:cubicBezTo>
                  <a:pt x="238699" y="1372144"/>
                  <a:pt x="243049" y="1358382"/>
                  <a:pt x="253388" y="1350111"/>
                </a:cubicBezTo>
                <a:cubicBezTo>
                  <a:pt x="262456" y="1342856"/>
                  <a:pt x="278227" y="1347306"/>
                  <a:pt x="286439" y="1339094"/>
                </a:cubicBezTo>
                <a:cubicBezTo>
                  <a:pt x="305164" y="1320369"/>
                  <a:pt x="322132" y="1298115"/>
                  <a:pt x="330506" y="1272993"/>
                </a:cubicBezTo>
                <a:cubicBezTo>
                  <a:pt x="337851" y="1250959"/>
                  <a:pt x="336117" y="1223314"/>
                  <a:pt x="352540" y="1206891"/>
                </a:cubicBezTo>
                <a:cubicBezTo>
                  <a:pt x="428004" y="1131427"/>
                  <a:pt x="392714" y="1158075"/>
                  <a:pt x="451692" y="1118756"/>
                </a:cubicBezTo>
                <a:cubicBezTo>
                  <a:pt x="510449" y="1030623"/>
                  <a:pt x="433331" y="1137117"/>
                  <a:pt x="506776" y="1063672"/>
                </a:cubicBezTo>
                <a:cubicBezTo>
                  <a:pt x="519759" y="1050689"/>
                  <a:pt x="529155" y="1034546"/>
                  <a:pt x="539827" y="1019605"/>
                </a:cubicBezTo>
                <a:cubicBezTo>
                  <a:pt x="547523" y="1008831"/>
                  <a:pt x="552498" y="995917"/>
                  <a:pt x="561861" y="986554"/>
                </a:cubicBezTo>
                <a:cubicBezTo>
                  <a:pt x="571223" y="977191"/>
                  <a:pt x="584739" y="972996"/>
                  <a:pt x="594911" y="964520"/>
                </a:cubicBezTo>
                <a:cubicBezTo>
                  <a:pt x="606880" y="954546"/>
                  <a:pt x="615664" y="941035"/>
                  <a:pt x="627962" y="931470"/>
                </a:cubicBezTo>
                <a:cubicBezTo>
                  <a:pt x="727357" y="854163"/>
                  <a:pt x="660890" y="915038"/>
                  <a:pt x="727114" y="865369"/>
                </a:cubicBezTo>
                <a:cubicBezTo>
                  <a:pt x="741803" y="854352"/>
                  <a:pt x="757240" y="844268"/>
                  <a:pt x="771181" y="832318"/>
                </a:cubicBezTo>
                <a:cubicBezTo>
                  <a:pt x="783010" y="822178"/>
                  <a:pt x="792263" y="809241"/>
                  <a:pt x="804232" y="799267"/>
                </a:cubicBezTo>
                <a:cubicBezTo>
                  <a:pt x="814404" y="790791"/>
                  <a:pt x="826508" y="784930"/>
                  <a:pt x="837282" y="777234"/>
                </a:cubicBezTo>
                <a:cubicBezTo>
                  <a:pt x="860917" y="760352"/>
                  <a:pt x="888444" y="736981"/>
                  <a:pt x="914400" y="722149"/>
                </a:cubicBezTo>
                <a:cubicBezTo>
                  <a:pt x="928659" y="714001"/>
                  <a:pt x="944385" y="708566"/>
                  <a:pt x="958468" y="700116"/>
                </a:cubicBezTo>
                <a:cubicBezTo>
                  <a:pt x="981176" y="686492"/>
                  <a:pt x="1002535" y="670737"/>
                  <a:pt x="1024569" y="656048"/>
                </a:cubicBezTo>
                <a:cubicBezTo>
                  <a:pt x="1035586" y="648703"/>
                  <a:pt x="1048257" y="643377"/>
                  <a:pt x="1057620" y="634014"/>
                </a:cubicBezTo>
                <a:cubicBezTo>
                  <a:pt x="1072309" y="619325"/>
                  <a:pt x="1084071" y="600957"/>
                  <a:pt x="1101687" y="589947"/>
                </a:cubicBezTo>
                <a:cubicBezTo>
                  <a:pt x="1114527" y="581922"/>
                  <a:pt x="1131066" y="582602"/>
                  <a:pt x="1145755" y="578930"/>
                </a:cubicBezTo>
                <a:cubicBezTo>
                  <a:pt x="1167789" y="564241"/>
                  <a:pt x="1186733" y="543236"/>
                  <a:pt x="1211856" y="534862"/>
                </a:cubicBezTo>
                <a:cubicBezTo>
                  <a:pt x="1248935" y="522503"/>
                  <a:pt x="1250856" y="523594"/>
                  <a:pt x="1288974" y="501812"/>
                </a:cubicBezTo>
                <a:cubicBezTo>
                  <a:pt x="1329656" y="478565"/>
                  <a:pt x="1317665" y="475904"/>
                  <a:pt x="1366092" y="457744"/>
                </a:cubicBezTo>
                <a:cubicBezTo>
                  <a:pt x="1380269" y="452428"/>
                  <a:pt x="1395470" y="450400"/>
                  <a:pt x="1410159" y="446728"/>
                </a:cubicBezTo>
                <a:cubicBezTo>
                  <a:pt x="1483463" y="410076"/>
                  <a:pt x="1423885" y="435034"/>
                  <a:pt x="1509311" y="413677"/>
                </a:cubicBezTo>
                <a:cubicBezTo>
                  <a:pt x="1535247" y="407193"/>
                  <a:pt x="1560288" y="397245"/>
                  <a:pt x="1586429" y="391643"/>
                </a:cubicBezTo>
                <a:cubicBezTo>
                  <a:pt x="1611820" y="386202"/>
                  <a:pt x="1638156" y="386067"/>
                  <a:pt x="1663547" y="380626"/>
                </a:cubicBezTo>
                <a:cubicBezTo>
                  <a:pt x="1848163" y="341066"/>
                  <a:pt x="1620154" y="371983"/>
                  <a:pt x="1839817" y="347576"/>
                </a:cubicBezTo>
                <a:cubicBezTo>
                  <a:pt x="1869195" y="340231"/>
                  <a:pt x="1898342" y="331887"/>
                  <a:pt x="1927952" y="325542"/>
                </a:cubicBezTo>
                <a:cubicBezTo>
                  <a:pt x="1949794" y="320862"/>
                  <a:pt x="1972247" y="319371"/>
                  <a:pt x="1994053" y="314525"/>
                </a:cubicBezTo>
                <a:cubicBezTo>
                  <a:pt x="2051812" y="301690"/>
                  <a:pt x="2003809" y="303929"/>
                  <a:pt x="2071171" y="281475"/>
                </a:cubicBezTo>
                <a:cubicBezTo>
                  <a:pt x="2088935" y="275554"/>
                  <a:pt x="2107894" y="274130"/>
                  <a:pt x="2126256" y="270458"/>
                </a:cubicBezTo>
                <a:cubicBezTo>
                  <a:pt x="2137273" y="263113"/>
                  <a:pt x="2147013" y="253341"/>
                  <a:pt x="2159306" y="248424"/>
                </a:cubicBezTo>
                <a:cubicBezTo>
                  <a:pt x="2275483" y="201953"/>
                  <a:pt x="2268254" y="207678"/>
                  <a:pt x="2368627" y="193340"/>
                </a:cubicBezTo>
                <a:cubicBezTo>
                  <a:pt x="2407799" y="173753"/>
                  <a:pt x="2433415" y="158348"/>
                  <a:pt x="2478796" y="149272"/>
                </a:cubicBezTo>
                <a:cubicBezTo>
                  <a:pt x="2497157" y="145600"/>
                  <a:pt x="2515714" y="142797"/>
                  <a:pt x="2533880" y="138255"/>
                </a:cubicBezTo>
                <a:cubicBezTo>
                  <a:pt x="2655479" y="107855"/>
                  <a:pt x="2453348" y="152499"/>
                  <a:pt x="2610998" y="105205"/>
                </a:cubicBezTo>
                <a:cubicBezTo>
                  <a:pt x="2632394" y="98786"/>
                  <a:pt x="2655293" y="99034"/>
                  <a:pt x="2677099" y="94188"/>
                </a:cubicBezTo>
                <a:cubicBezTo>
                  <a:pt x="2688435" y="91669"/>
                  <a:pt x="2698984" y="86361"/>
                  <a:pt x="2710150" y="83171"/>
                </a:cubicBezTo>
                <a:cubicBezTo>
                  <a:pt x="2724709" y="79011"/>
                  <a:pt x="2739658" y="76314"/>
                  <a:pt x="2754217" y="72154"/>
                </a:cubicBezTo>
                <a:cubicBezTo>
                  <a:pt x="2765383" y="68964"/>
                  <a:pt x="2775726" y="62419"/>
                  <a:pt x="2787268" y="61137"/>
                </a:cubicBezTo>
                <a:cubicBezTo>
                  <a:pt x="2842137" y="55040"/>
                  <a:pt x="2897437" y="53792"/>
                  <a:pt x="2952521" y="50120"/>
                </a:cubicBezTo>
                <a:cubicBezTo>
                  <a:pt x="3152998" y="0"/>
                  <a:pt x="2985580" y="38415"/>
                  <a:pt x="3481330" y="28087"/>
                </a:cubicBezTo>
                <a:lnTo>
                  <a:pt x="4054208" y="17070"/>
                </a:lnTo>
                <a:cubicBezTo>
                  <a:pt x="4094603" y="20742"/>
                  <a:pt x="4135109" y="23348"/>
                  <a:pt x="4175393" y="28087"/>
                </a:cubicBezTo>
                <a:cubicBezTo>
                  <a:pt x="4197578" y="30697"/>
                  <a:pt x="4219416" y="35707"/>
                  <a:pt x="4241494" y="39103"/>
                </a:cubicBezTo>
                <a:cubicBezTo>
                  <a:pt x="4425697" y="67441"/>
                  <a:pt x="4219902" y="33668"/>
                  <a:pt x="4384714" y="61137"/>
                </a:cubicBezTo>
                <a:lnTo>
                  <a:pt x="4527933" y="116222"/>
                </a:lnTo>
                <a:cubicBezTo>
                  <a:pt x="4546364" y="123390"/>
                  <a:pt x="4566059" y="128080"/>
                  <a:pt x="4583017" y="138255"/>
                </a:cubicBezTo>
                <a:cubicBezTo>
                  <a:pt x="4601379" y="149272"/>
                  <a:pt x="4618949" y="161730"/>
                  <a:pt x="4638102" y="171306"/>
                </a:cubicBezTo>
                <a:cubicBezTo>
                  <a:pt x="4648489" y="176499"/>
                  <a:pt x="4660765" y="177130"/>
                  <a:pt x="4671152" y="182323"/>
                </a:cubicBezTo>
                <a:cubicBezTo>
                  <a:pt x="4682995" y="188244"/>
                  <a:pt x="4692033" y="199140"/>
                  <a:pt x="4704203" y="204356"/>
                </a:cubicBezTo>
                <a:cubicBezTo>
                  <a:pt x="4718120" y="210320"/>
                  <a:pt x="4733906" y="210585"/>
                  <a:pt x="4748270" y="215373"/>
                </a:cubicBezTo>
                <a:cubicBezTo>
                  <a:pt x="4767031" y="221627"/>
                  <a:pt x="4785352" y="229224"/>
                  <a:pt x="4803355" y="237407"/>
                </a:cubicBezTo>
                <a:cubicBezTo>
                  <a:pt x="4903674" y="283007"/>
                  <a:pt x="4841763" y="258164"/>
                  <a:pt x="4946574" y="325542"/>
                </a:cubicBezTo>
                <a:cubicBezTo>
                  <a:pt x="4971479" y="341552"/>
                  <a:pt x="4999058" y="353186"/>
                  <a:pt x="5023692" y="369609"/>
                </a:cubicBezTo>
                <a:cubicBezTo>
                  <a:pt x="5092671" y="415595"/>
                  <a:pt x="5120546" y="431118"/>
                  <a:pt x="5155894" y="501812"/>
                </a:cubicBezTo>
                <a:cubicBezTo>
                  <a:pt x="5163239" y="516501"/>
                  <a:pt x="5169478" y="531797"/>
                  <a:pt x="5177928" y="545879"/>
                </a:cubicBezTo>
                <a:cubicBezTo>
                  <a:pt x="5191553" y="568587"/>
                  <a:pt x="5221996" y="611981"/>
                  <a:pt x="5221996" y="611981"/>
                </a:cubicBezTo>
                <a:cubicBezTo>
                  <a:pt x="5225668" y="626670"/>
                  <a:pt x="5227048" y="642131"/>
                  <a:pt x="5233012" y="656048"/>
                </a:cubicBezTo>
                <a:cubicBezTo>
                  <a:pt x="5238228" y="668218"/>
                  <a:pt x="5248477" y="677603"/>
                  <a:pt x="5255046" y="689099"/>
                </a:cubicBezTo>
                <a:cubicBezTo>
                  <a:pt x="5322800" y="807668"/>
                  <a:pt x="5213344" y="637562"/>
                  <a:pt x="5321147" y="799267"/>
                </a:cubicBezTo>
                <a:lnTo>
                  <a:pt x="5343181" y="832318"/>
                </a:lnTo>
                <a:lnTo>
                  <a:pt x="5365215" y="865369"/>
                </a:lnTo>
                <a:cubicBezTo>
                  <a:pt x="5368887" y="880058"/>
                  <a:pt x="5372072" y="894877"/>
                  <a:pt x="5376232" y="909436"/>
                </a:cubicBezTo>
                <a:cubicBezTo>
                  <a:pt x="5388410" y="952059"/>
                  <a:pt x="5387249" y="928949"/>
                  <a:pt x="5387249" y="9535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orme libre 23"/>
          <p:cNvSpPr/>
          <p:nvPr/>
        </p:nvSpPr>
        <p:spPr>
          <a:xfrm>
            <a:off x="3227942" y="2434728"/>
            <a:ext cx="3591499" cy="661012"/>
          </a:xfrm>
          <a:custGeom>
            <a:avLst/>
            <a:gdLst>
              <a:gd name="connsiteX0" fmla="*/ 0 w 3591499"/>
              <a:gd name="connsiteY0" fmla="*/ 661012 h 661012"/>
              <a:gd name="connsiteX1" fmla="*/ 55085 w 3591499"/>
              <a:gd name="connsiteY1" fmla="*/ 649995 h 661012"/>
              <a:gd name="connsiteX2" fmla="*/ 220338 w 3591499"/>
              <a:gd name="connsiteY2" fmla="*/ 539826 h 661012"/>
              <a:gd name="connsiteX3" fmla="*/ 253388 w 3591499"/>
              <a:gd name="connsiteY3" fmla="*/ 506776 h 661012"/>
              <a:gd name="connsiteX4" fmla="*/ 297456 w 3591499"/>
              <a:gd name="connsiteY4" fmla="*/ 473725 h 661012"/>
              <a:gd name="connsiteX5" fmla="*/ 363557 w 3591499"/>
              <a:gd name="connsiteY5" fmla="*/ 429658 h 661012"/>
              <a:gd name="connsiteX6" fmla="*/ 396607 w 3591499"/>
              <a:gd name="connsiteY6" fmla="*/ 396607 h 661012"/>
              <a:gd name="connsiteX7" fmla="*/ 451692 w 3591499"/>
              <a:gd name="connsiteY7" fmla="*/ 363556 h 661012"/>
              <a:gd name="connsiteX8" fmla="*/ 484742 w 3591499"/>
              <a:gd name="connsiteY8" fmla="*/ 330506 h 661012"/>
              <a:gd name="connsiteX9" fmla="*/ 583894 w 3591499"/>
              <a:gd name="connsiteY9" fmla="*/ 286438 h 661012"/>
              <a:gd name="connsiteX10" fmla="*/ 616945 w 3591499"/>
              <a:gd name="connsiteY10" fmla="*/ 264405 h 661012"/>
              <a:gd name="connsiteX11" fmla="*/ 683046 w 3591499"/>
              <a:gd name="connsiteY11" fmla="*/ 242371 h 661012"/>
              <a:gd name="connsiteX12" fmla="*/ 716097 w 3591499"/>
              <a:gd name="connsiteY12" fmla="*/ 220337 h 661012"/>
              <a:gd name="connsiteX13" fmla="*/ 815248 w 3591499"/>
              <a:gd name="connsiteY13" fmla="*/ 198303 h 661012"/>
              <a:gd name="connsiteX14" fmla="*/ 936434 w 3591499"/>
              <a:gd name="connsiteY14" fmla="*/ 187286 h 661012"/>
              <a:gd name="connsiteX15" fmla="*/ 1002535 w 3591499"/>
              <a:gd name="connsiteY15" fmla="*/ 176270 h 661012"/>
              <a:gd name="connsiteX16" fmla="*/ 1090670 w 3591499"/>
              <a:gd name="connsiteY16" fmla="*/ 165253 h 661012"/>
              <a:gd name="connsiteX17" fmla="*/ 1156771 w 3591499"/>
              <a:gd name="connsiteY17" fmla="*/ 143219 h 661012"/>
              <a:gd name="connsiteX18" fmla="*/ 1200839 w 3591499"/>
              <a:gd name="connsiteY18" fmla="*/ 121185 h 661012"/>
              <a:gd name="connsiteX19" fmla="*/ 1277957 w 3591499"/>
              <a:gd name="connsiteY19" fmla="*/ 110168 h 661012"/>
              <a:gd name="connsiteX20" fmla="*/ 1388125 w 3591499"/>
              <a:gd name="connsiteY20" fmla="*/ 77118 h 661012"/>
              <a:gd name="connsiteX21" fmla="*/ 1487277 w 3591499"/>
              <a:gd name="connsiteY21" fmla="*/ 66101 h 661012"/>
              <a:gd name="connsiteX22" fmla="*/ 1927952 w 3591499"/>
              <a:gd name="connsiteY22" fmla="*/ 55084 h 661012"/>
              <a:gd name="connsiteX23" fmla="*/ 2511846 w 3591499"/>
              <a:gd name="connsiteY23" fmla="*/ 33050 h 661012"/>
              <a:gd name="connsiteX24" fmla="*/ 2588964 w 3591499"/>
              <a:gd name="connsiteY24" fmla="*/ 11017 h 661012"/>
              <a:gd name="connsiteX25" fmla="*/ 2787268 w 3591499"/>
              <a:gd name="connsiteY25" fmla="*/ 0 h 661012"/>
              <a:gd name="connsiteX26" fmla="*/ 3227942 w 3591499"/>
              <a:gd name="connsiteY26" fmla="*/ 22033 h 661012"/>
              <a:gd name="connsiteX27" fmla="*/ 3481330 w 3591499"/>
              <a:gd name="connsiteY27" fmla="*/ 55084 h 661012"/>
              <a:gd name="connsiteX28" fmla="*/ 3547431 w 3591499"/>
              <a:gd name="connsiteY28" fmla="*/ 77118 h 661012"/>
              <a:gd name="connsiteX29" fmla="*/ 3591499 w 3591499"/>
              <a:gd name="connsiteY29" fmla="*/ 110168 h 66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591499" h="661012">
                <a:moveTo>
                  <a:pt x="0" y="661012"/>
                </a:moveTo>
                <a:cubicBezTo>
                  <a:pt x="18362" y="657340"/>
                  <a:pt x="38337" y="658369"/>
                  <a:pt x="55085" y="649995"/>
                </a:cubicBezTo>
                <a:cubicBezTo>
                  <a:pt x="75136" y="639970"/>
                  <a:pt x="182690" y="572096"/>
                  <a:pt x="220338" y="539826"/>
                </a:cubicBezTo>
                <a:cubicBezTo>
                  <a:pt x="232167" y="529687"/>
                  <a:pt x="241559" y="516915"/>
                  <a:pt x="253388" y="506776"/>
                </a:cubicBezTo>
                <a:cubicBezTo>
                  <a:pt x="267329" y="494826"/>
                  <a:pt x="282414" y="484255"/>
                  <a:pt x="297456" y="473725"/>
                </a:cubicBezTo>
                <a:cubicBezTo>
                  <a:pt x="319150" y="458539"/>
                  <a:pt x="344832" y="448383"/>
                  <a:pt x="363557" y="429658"/>
                </a:cubicBezTo>
                <a:cubicBezTo>
                  <a:pt x="374574" y="418641"/>
                  <a:pt x="384143" y="405955"/>
                  <a:pt x="396607" y="396607"/>
                </a:cubicBezTo>
                <a:cubicBezTo>
                  <a:pt x="413737" y="383759"/>
                  <a:pt x="434561" y="376404"/>
                  <a:pt x="451692" y="363556"/>
                </a:cubicBezTo>
                <a:cubicBezTo>
                  <a:pt x="464156" y="354208"/>
                  <a:pt x="472278" y="339854"/>
                  <a:pt x="484742" y="330506"/>
                </a:cubicBezTo>
                <a:cubicBezTo>
                  <a:pt x="532390" y="294770"/>
                  <a:pt x="533492" y="299039"/>
                  <a:pt x="583894" y="286438"/>
                </a:cubicBezTo>
                <a:cubicBezTo>
                  <a:pt x="594911" y="279094"/>
                  <a:pt x="604846" y="269782"/>
                  <a:pt x="616945" y="264405"/>
                </a:cubicBezTo>
                <a:cubicBezTo>
                  <a:pt x="638169" y="254972"/>
                  <a:pt x="663721" y="255254"/>
                  <a:pt x="683046" y="242371"/>
                </a:cubicBezTo>
                <a:cubicBezTo>
                  <a:pt x="694063" y="235026"/>
                  <a:pt x="704254" y="226259"/>
                  <a:pt x="716097" y="220337"/>
                </a:cubicBezTo>
                <a:cubicBezTo>
                  <a:pt x="741526" y="207622"/>
                  <a:pt x="793114" y="200907"/>
                  <a:pt x="815248" y="198303"/>
                </a:cubicBezTo>
                <a:cubicBezTo>
                  <a:pt x="855532" y="193564"/>
                  <a:pt x="896150" y="192025"/>
                  <a:pt x="936434" y="187286"/>
                </a:cubicBezTo>
                <a:cubicBezTo>
                  <a:pt x="958619" y="184676"/>
                  <a:pt x="980422" y="179429"/>
                  <a:pt x="1002535" y="176270"/>
                </a:cubicBezTo>
                <a:cubicBezTo>
                  <a:pt x="1031844" y="172083"/>
                  <a:pt x="1061292" y="168925"/>
                  <a:pt x="1090670" y="165253"/>
                </a:cubicBezTo>
                <a:cubicBezTo>
                  <a:pt x="1112704" y="157908"/>
                  <a:pt x="1135997" y="153606"/>
                  <a:pt x="1156771" y="143219"/>
                </a:cubicBezTo>
                <a:cubicBezTo>
                  <a:pt x="1171460" y="135874"/>
                  <a:pt x="1184995" y="125506"/>
                  <a:pt x="1200839" y="121185"/>
                </a:cubicBezTo>
                <a:cubicBezTo>
                  <a:pt x="1225891" y="114353"/>
                  <a:pt x="1252251" y="113840"/>
                  <a:pt x="1277957" y="110168"/>
                </a:cubicBezTo>
                <a:cubicBezTo>
                  <a:pt x="1310540" y="99308"/>
                  <a:pt x="1359308" y="82521"/>
                  <a:pt x="1388125" y="77118"/>
                </a:cubicBezTo>
                <a:cubicBezTo>
                  <a:pt x="1420809" y="70990"/>
                  <a:pt x="1454051" y="67457"/>
                  <a:pt x="1487277" y="66101"/>
                </a:cubicBezTo>
                <a:cubicBezTo>
                  <a:pt x="1634092" y="60108"/>
                  <a:pt x="1781060" y="58756"/>
                  <a:pt x="1927952" y="55084"/>
                </a:cubicBezTo>
                <a:cubicBezTo>
                  <a:pt x="2174178" y="14046"/>
                  <a:pt x="1895696" y="57213"/>
                  <a:pt x="2511846" y="33050"/>
                </a:cubicBezTo>
                <a:cubicBezTo>
                  <a:pt x="2621697" y="28742"/>
                  <a:pt x="2499735" y="19515"/>
                  <a:pt x="2588964" y="11017"/>
                </a:cubicBezTo>
                <a:cubicBezTo>
                  <a:pt x="2654869" y="4741"/>
                  <a:pt x="2721167" y="3672"/>
                  <a:pt x="2787268" y="0"/>
                </a:cubicBezTo>
                <a:cubicBezTo>
                  <a:pt x="2934159" y="7344"/>
                  <a:pt x="3081241" y="11554"/>
                  <a:pt x="3227942" y="22033"/>
                </a:cubicBezTo>
                <a:cubicBezTo>
                  <a:pt x="3278451" y="25641"/>
                  <a:pt x="3412042" y="45186"/>
                  <a:pt x="3481330" y="55084"/>
                </a:cubicBezTo>
                <a:cubicBezTo>
                  <a:pt x="3503364" y="62429"/>
                  <a:pt x="3531008" y="60695"/>
                  <a:pt x="3547431" y="77118"/>
                </a:cubicBezTo>
                <a:cubicBezTo>
                  <a:pt x="3583079" y="112765"/>
                  <a:pt x="3564902" y="110168"/>
                  <a:pt x="3591499" y="1101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rial Black" pitchFamily="34" charset="0"/>
              </a:rPr>
              <a:t>Évaporation</a:t>
            </a:r>
            <a:endParaRPr lang="fr-CA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4941168"/>
            <a:ext cx="3168352" cy="16561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3563888" y="2708920"/>
            <a:ext cx="1512168" cy="2232248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3544631" y="3519297"/>
            <a:ext cx="1479061" cy="281522"/>
          </a:xfrm>
          <a:custGeom>
            <a:avLst/>
            <a:gdLst>
              <a:gd name="connsiteX0" fmla="*/ 13817 w 1479061"/>
              <a:gd name="connsiteY0" fmla="*/ 160337 h 281522"/>
              <a:gd name="connsiteX1" fmla="*/ 245171 w 1479061"/>
              <a:gd name="connsiteY1" fmla="*/ 39151 h 281522"/>
              <a:gd name="connsiteX2" fmla="*/ 311273 w 1479061"/>
              <a:gd name="connsiteY2" fmla="*/ 6101 h 281522"/>
              <a:gd name="connsiteX3" fmla="*/ 476526 w 1479061"/>
              <a:gd name="connsiteY3" fmla="*/ 17117 h 281522"/>
              <a:gd name="connsiteX4" fmla="*/ 520593 w 1479061"/>
              <a:gd name="connsiteY4" fmla="*/ 39151 h 281522"/>
              <a:gd name="connsiteX5" fmla="*/ 586694 w 1479061"/>
              <a:gd name="connsiteY5" fmla="*/ 61185 h 281522"/>
              <a:gd name="connsiteX6" fmla="*/ 641779 w 1479061"/>
              <a:gd name="connsiteY6" fmla="*/ 72202 h 281522"/>
              <a:gd name="connsiteX7" fmla="*/ 685846 w 1479061"/>
              <a:gd name="connsiteY7" fmla="*/ 83219 h 281522"/>
              <a:gd name="connsiteX8" fmla="*/ 718897 w 1479061"/>
              <a:gd name="connsiteY8" fmla="*/ 94236 h 281522"/>
              <a:gd name="connsiteX9" fmla="*/ 818049 w 1479061"/>
              <a:gd name="connsiteY9" fmla="*/ 138303 h 281522"/>
              <a:gd name="connsiteX10" fmla="*/ 906183 w 1479061"/>
              <a:gd name="connsiteY10" fmla="*/ 160337 h 281522"/>
              <a:gd name="connsiteX11" fmla="*/ 1093470 w 1479061"/>
              <a:gd name="connsiteY11" fmla="*/ 215421 h 281522"/>
              <a:gd name="connsiteX12" fmla="*/ 1181605 w 1479061"/>
              <a:gd name="connsiteY12" fmla="*/ 237455 h 281522"/>
              <a:gd name="connsiteX13" fmla="*/ 1236689 w 1479061"/>
              <a:gd name="connsiteY13" fmla="*/ 259489 h 281522"/>
              <a:gd name="connsiteX14" fmla="*/ 1291774 w 1479061"/>
              <a:gd name="connsiteY14" fmla="*/ 270505 h 281522"/>
              <a:gd name="connsiteX15" fmla="*/ 1324824 w 1479061"/>
              <a:gd name="connsiteY15" fmla="*/ 281522 h 281522"/>
              <a:gd name="connsiteX16" fmla="*/ 1379909 w 1479061"/>
              <a:gd name="connsiteY16" fmla="*/ 270505 h 281522"/>
              <a:gd name="connsiteX17" fmla="*/ 1446010 w 1479061"/>
              <a:gd name="connsiteY17" fmla="*/ 215421 h 281522"/>
              <a:gd name="connsiteX18" fmla="*/ 1479061 w 1479061"/>
              <a:gd name="connsiteY18" fmla="*/ 193387 h 28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9061" h="281522">
                <a:moveTo>
                  <a:pt x="13817" y="160337"/>
                </a:moveTo>
                <a:cubicBezTo>
                  <a:pt x="114634" y="93125"/>
                  <a:pt x="0" y="167574"/>
                  <a:pt x="245171" y="39151"/>
                </a:cubicBezTo>
                <a:cubicBezTo>
                  <a:pt x="319913" y="0"/>
                  <a:pt x="237570" y="30667"/>
                  <a:pt x="311273" y="6101"/>
                </a:cubicBezTo>
                <a:cubicBezTo>
                  <a:pt x="366357" y="9773"/>
                  <a:pt x="421995" y="8507"/>
                  <a:pt x="476526" y="17117"/>
                </a:cubicBezTo>
                <a:cubicBezTo>
                  <a:pt x="492748" y="19678"/>
                  <a:pt x="505345" y="33052"/>
                  <a:pt x="520593" y="39151"/>
                </a:cubicBezTo>
                <a:cubicBezTo>
                  <a:pt x="542157" y="47777"/>
                  <a:pt x="564287" y="55074"/>
                  <a:pt x="586694" y="61185"/>
                </a:cubicBezTo>
                <a:cubicBezTo>
                  <a:pt x="604759" y="66112"/>
                  <a:pt x="623500" y="68140"/>
                  <a:pt x="641779" y="72202"/>
                </a:cubicBezTo>
                <a:cubicBezTo>
                  <a:pt x="656560" y="75487"/>
                  <a:pt x="671287" y="79059"/>
                  <a:pt x="685846" y="83219"/>
                </a:cubicBezTo>
                <a:cubicBezTo>
                  <a:pt x="697012" y="86409"/>
                  <a:pt x="708510" y="89043"/>
                  <a:pt x="718897" y="94236"/>
                </a:cubicBezTo>
                <a:cubicBezTo>
                  <a:pt x="802045" y="135809"/>
                  <a:pt x="685405" y="100404"/>
                  <a:pt x="818049" y="138303"/>
                </a:cubicBezTo>
                <a:cubicBezTo>
                  <a:pt x="847166" y="146622"/>
                  <a:pt x="877022" y="152172"/>
                  <a:pt x="906183" y="160337"/>
                </a:cubicBezTo>
                <a:cubicBezTo>
                  <a:pt x="968846" y="177883"/>
                  <a:pt x="1030340" y="199638"/>
                  <a:pt x="1093470" y="215421"/>
                </a:cubicBezTo>
                <a:cubicBezTo>
                  <a:pt x="1122848" y="222766"/>
                  <a:pt x="1152662" y="228549"/>
                  <a:pt x="1181605" y="237455"/>
                </a:cubicBezTo>
                <a:cubicBezTo>
                  <a:pt x="1200506" y="243271"/>
                  <a:pt x="1217747" y="253807"/>
                  <a:pt x="1236689" y="259489"/>
                </a:cubicBezTo>
                <a:cubicBezTo>
                  <a:pt x="1254625" y="264870"/>
                  <a:pt x="1273608" y="265964"/>
                  <a:pt x="1291774" y="270505"/>
                </a:cubicBezTo>
                <a:cubicBezTo>
                  <a:pt x="1303040" y="273321"/>
                  <a:pt x="1313807" y="277850"/>
                  <a:pt x="1324824" y="281522"/>
                </a:cubicBezTo>
                <a:cubicBezTo>
                  <a:pt x="1343186" y="277850"/>
                  <a:pt x="1362376" y="277080"/>
                  <a:pt x="1379909" y="270505"/>
                </a:cubicBezTo>
                <a:cubicBezTo>
                  <a:pt x="1409748" y="259315"/>
                  <a:pt x="1422630" y="234905"/>
                  <a:pt x="1446010" y="215421"/>
                </a:cubicBezTo>
                <a:cubicBezTo>
                  <a:pt x="1456182" y="206944"/>
                  <a:pt x="1479061" y="193387"/>
                  <a:pt x="1479061" y="1933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4355976" y="1412776"/>
            <a:ext cx="2985571" cy="1256273"/>
          </a:xfrm>
          <a:custGeom>
            <a:avLst/>
            <a:gdLst>
              <a:gd name="connsiteX0" fmla="*/ 0 w 2985571"/>
              <a:gd name="connsiteY0" fmla="*/ 1200838 h 1256273"/>
              <a:gd name="connsiteX1" fmla="*/ 22034 w 2985571"/>
              <a:gd name="connsiteY1" fmla="*/ 1233889 h 1256273"/>
              <a:gd name="connsiteX2" fmla="*/ 198304 w 2985571"/>
              <a:gd name="connsiteY2" fmla="*/ 1233889 h 1256273"/>
              <a:gd name="connsiteX3" fmla="*/ 308473 w 2985571"/>
              <a:gd name="connsiteY3" fmla="*/ 1189821 h 1256273"/>
              <a:gd name="connsiteX4" fmla="*/ 352540 w 2985571"/>
              <a:gd name="connsiteY4" fmla="*/ 1123720 h 1256273"/>
              <a:gd name="connsiteX5" fmla="*/ 374574 w 2985571"/>
              <a:gd name="connsiteY5" fmla="*/ 1090670 h 1256273"/>
              <a:gd name="connsiteX6" fmla="*/ 440675 w 2985571"/>
              <a:gd name="connsiteY6" fmla="*/ 1002535 h 1256273"/>
              <a:gd name="connsiteX7" fmla="*/ 473726 w 2985571"/>
              <a:gd name="connsiteY7" fmla="*/ 958467 h 1256273"/>
              <a:gd name="connsiteX8" fmla="*/ 495759 w 2985571"/>
              <a:gd name="connsiteY8" fmla="*/ 892366 h 1256273"/>
              <a:gd name="connsiteX9" fmla="*/ 473726 w 2985571"/>
              <a:gd name="connsiteY9" fmla="*/ 793214 h 1256273"/>
              <a:gd name="connsiteX10" fmla="*/ 440675 w 2985571"/>
              <a:gd name="connsiteY10" fmla="*/ 749147 h 1256273"/>
              <a:gd name="connsiteX11" fmla="*/ 429658 w 2985571"/>
              <a:gd name="connsiteY11" fmla="*/ 716096 h 1256273"/>
              <a:gd name="connsiteX12" fmla="*/ 363557 w 2985571"/>
              <a:gd name="connsiteY12" fmla="*/ 716096 h 1256273"/>
              <a:gd name="connsiteX13" fmla="*/ 330506 w 2985571"/>
              <a:gd name="connsiteY13" fmla="*/ 749147 h 1256273"/>
              <a:gd name="connsiteX14" fmla="*/ 319489 w 2985571"/>
              <a:gd name="connsiteY14" fmla="*/ 782197 h 1256273"/>
              <a:gd name="connsiteX15" fmla="*/ 374574 w 2985571"/>
              <a:gd name="connsiteY15" fmla="*/ 1079653 h 1256273"/>
              <a:gd name="connsiteX16" fmla="*/ 484742 w 2985571"/>
              <a:gd name="connsiteY16" fmla="*/ 1178805 h 1256273"/>
              <a:gd name="connsiteX17" fmla="*/ 517793 w 2985571"/>
              <a:gd name="connsiteY17" fmla="*/ 1200838 h 1256273"/>
              <a:gd name="connsiteX18" fmla="*/ 583894 w 2985571"/>
              <a:gd name="connsiteY18" fmla="*/ 1222872 h 1256273"/>
              <a:gd name="connsiteX19" fmla="*/ 716097 w 2985571"/>
              <a:gd name="connsiteY19" fmla="*/ 1211855 h 1256273"/>
              <a:gd name="connsiteX20" fmla="*/ 793215 w 2985571"/>
              <a:gd name="connsiteY20" fmla="*/ 1167788 h 1256273"/>
              <a:gd name="connsiteX21" fmla="*/ 826265 w 2985571"/>
              <a:gd name="connsiteY21" fmla="*/ 1134737 h 1256273"/>
              <a:gd name="connsiteX22" fmla="*/ 859316 w 2985571"/>
              <a:gd name="connsiteY22" fmla="*/ 1123720 h 1256273"/>
              <a:gd name="connsiteX23" fmla="*/ 936434 w 2985571"/>
              <a:gd name="connsiteY23" fmla="*/ 1046602 h 1256273"/>
              <a:gd name="connsiteX24" fmla="*/ 980501 w 2985571"/>
              <a:gd name="connsiteY24" fmla="*/ 980501 h 1256273"/>
              <a:gd name="connsiteX25" fmla="*/ 980501 w 2985571"/>
              <a:gd name="connsiteY25" fmla="*/ 793214 h 1256273"/>
              <a:gd name="connsiteX26" fmla="*/ 892367 w 2985571"/>
              <a:gd name="connsiteY26" fmla="*/ 694062 h 1256273"/>
              <a:gd name="connsiteX27" fmla="*/ 859316 w 2985571"/>
              <a:gd name="connsiteY27" fmla="*/ 627961 h 1256273"/>
              <a:gd name="connsiteX28" fmla="*/ 826265 w 2985571"/>
              <a:gd name="connsiteY28" fmla="*/ 638978 h 1256273"/>
              <a:gd name="connsiteX29" fmla="*/ 859316 w 2985571"/>
              <a:gd name="connsiteY29" fmla="*/ 804231 h 1256273"/>
              <a:gd name="connsiteX30" fmla="*/ 903383 w 2985571"/>
              <a:gd name="connsiteY30" fmla="*/ 837282 h 1256273"/>
              <a:gd name="connsiteX31" fmla="*/ 980501 w 2985571"/>
              <a:gd name="connsiteY31" fmla="*/ 870332 h 1256273"/>
              <a:gd name="connsiteX32" fmla="*/ 1057620 w 2985571"/>
              <a:gd name="connsiteY32" fmla="*/ 881349 h 1256273"/>
              <a:gd name="connsiteX33" fmla="*/ 1189822 w 2985571"/>
              <a:gd name="connsiteY33" fmla="*/ 892366 h 1256273"/>
              <a:gd name="connsiteX34" fmla="*/ 1520328 w 2985571"/>
              <a:gd name="connsiteY34" fmla="*/ 881349 h 1256273"/>
              <a:gd name="connsiteX35" fmla="*/ 1619480 w 2985571"/>
              <a:gd name="connsiteY35" fmla="*/ 793214 h 1256273"/>
              <a:gd name="connsiteX36" fmla="*/ 1641513 w 2985571"/>
              <a:gd name="connsiteY36" fmla="*/ 760164 h 1256273"/>
              <a:gd name="connsiteX37" fmla="*/ 1674564 w 2985571"/>
              <a:gd name="connsiteY37" fmla="*/ 683046 h 1256273"/>
              <a:gd name="connsiteX38" fmla="*/ 1685581 w 2985571"/>
              <a:gd name="connsiteY38" fmla="*/ 638978 h 1256273"/>
              <a:gd name="connsiteX39" fmla="*/ 1707615 w 2985571"/>
              <a:gd name="connsiteY39" fmla="*/ 594911 h 1256273"/>
              <a:gd name="connsiteX40" fmla="*/ 1718632 w 2985571"/>
              <a:gd name="connsiteY40" fmla="*/ 550843 h 1256273"/>
              <a:gd name="connsiteX41" fmla="*/ 1740665 w 2985571"/>
              <a:gd name="connsiteY41" fmla="*/ 506776 h 1256273"/>
              <a:gd name="connsiteX42" fmla="*/ 1751682 w 2985571"/>
              <a:gd name="connsiteY42" fmla="*/ 429658 h 1256273"/>
              <a:gd name="connsiteX43" fmla="*/ 1740665 w 2985571"/>
              <a:gd name="connsiteY43" fmla="*/ 363556 h 1256273"/>
              <a:gd name="connsiteX44" fmla="*/ 1707615 w 2985571"/>
              <a:gd name="connsiteY44" fmla="*/ 374573 h 1256273"/>
              <a:gd name="connsiteX45" fmla="*/ 1718632 w 2985571"/>
              <a:gd name="connsiteY45" fmla="*/ 473725 h 1256273"/>
              <a:gd name="connsiteX46" fmla="*/ 1773716 w 2985571"/>
              <a:gd name="connsiteY46" fmla="*/ 506776 h 1256273"/>
              <a:gd name="connsiteX47" fmla="*/ 1817783 w 2985571"/>
              <a:gd name="connsiteY47" fmla="*/ 539826 h 1256273"/>
              <a:gd name="connsiteX48" fmla="*/ 1883885 w 2985571"/>
              <a:gd name="connsiteY48" fmla="*/ 561860 h 1256273"/>
              <a:gd name="connsiteX49" fmla="*/ 1972020 w 2985571"/>
              <a:gd name="connsiteY49" fmla="*/ 594911 h 1256273"/>
              <a:gd name="connsiteX50" fmla="*/ 2027104 w 2985571"/>
              <a:gd name="connsiteY50" fmla="*/ 605927 h 1256273"/>
              <a:gd name="connsiteX51" fmla="*/ 2192357 w 2985571"/>
              <a:gd name="connsiteY51" fmla="*/ 627961 h 1256273"/>
              <a:gd name="connsiteX52" fmla="*/ 2247441 w 2985571"/>
              <a:gd name="connsiteY52" fmla="*/ 616944 h 1256273"/>
              <a:gd name="connsiteX53" fmla="*/ 2280492 w 2985571"/>
              <a:gd name="connsiteY53" fmla="*/ 550843 h 1256273"/>
              <a:gd name="connsiteX54" fmla="*/ 2302526 w 2985571"/>
              <a:gd name="connsiteY54" fmla="*/ 517793 h 1256273"/>
              <a:gd name="connsiteX55" fmla="*/ 2313542 w 2985571"/>
              <a:gd name="connsiteY55" fmla="*/ 440674 h 1256273"/>
              <a:gd name="connsiteX56" fmla="*/ 2324559 w 2985571"/>
              <a:gd name="connsiteY56" fmla="*/ 165253 h 1256273"/>
              <a:gd name="connsiteX57" fmla="*/ 2379644 w 2985571"/>
              <a:gd name="connsiteY57" fmla="*/ 187286 h 1256273"/>
              <a:gd name="connsiteX58" fmla="*/ 2423711 w 2985571"/>
              <a:gd name="connsiteY58" fmla="*/ 198303 h 1256273"/>
              <a:gd name="connsiteX59" fmla="*/ 2577947 w 2985571"/>
              <a:gd name="connsiteY59" fmla="*/ 275421 h 1256273"/>
              <a:gd name="connsiteX60" fmla="*/ 2677099 w 2985571"/>
              <a:gd name="connsiteY60" fmla="*/ 308472 h 1256273"/>
              <a:gd name="connsiteX61" fmla="*/ 2710150 w 2985571"/>
              <a:gd name="connsiteY61" fmla="*/ 341523 h 1256273"/>
              <a:gd name="connsiteX62" fmla="*/ 2776251 w 2985571"/>
              <a:gd name="connsiteY62" fmla="*/ 363556 h 1256273"/>
              <a:gd name="connsiteX63" fmla="*/ 2842352 w 2985571"/>
              <a:gd name="connsiteY63" fmla="*/ 352540 h 1256273"/>
              <a:gd name="connsiteX64" fmla="*/ 2853369 w 2985571"/>
              <a:gd name="connsiteY64" fmla="*/ 319489 h 1256273"/>
              <a:gd name="connsiteX65" fmla="*/ 2886420 w 2985571"/>
              <a:gd name="connsiteY65" fmla="*/ 220337 h 1256273"/>
              <a:gd name="connsiteX66" fmla="*/ 2919470 w 2985571"/>
              <a:gd name="connsiteY66" fmla="*/ 121185 h 1256273"/>
              <a:gd name="connsiteX67" fmla="*/ 2941504 w 2985571"/>
              <a:gd name="connsiteY67" fmla="*/ 55084 h 1256273"/>
              <a:gd name="connsiteX68" fmla="*/ 2985571 w 2985571"/>
              <a:gd name="connsiteY68" fmla="*/ 0 h 1256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985571" h="1256273">
                <a:moveTo>
                  <a:pt x="0" y="1200838"/>
                </a:moveTo>
                <a:cubicBezTo>
                  <a:pt x="7345" y="1211855"/>
                  <a:pt x="9740" y="1228971"/>
                  <a:pt x="22034" y="1233889"/>
                </a:cubicBezTo>
                <a:cubicBezTo>
                  <a:pt x="77993" y="1256273"/>
                  <a:pt x="142345" y="1240884"/>
                  <a:pt x="198304" y="1233889"/>
                </a:cubicBezTo>
                <a:cubicBezTo>
                  <a:pt x="279985" y="1206661"/>
                  <a:pt x="243631" y="1222242"/>
                  <a:pt x="308473" y="1189821"/>
                </a:cubicBezTo>
                <a:lnTo>
                  <a:pt x="352540" y="1123720"/>
                </a:lnTo>
                <a:cubicBezTo>
                  <a:pt x="359885" y="1112703"/>
                  <a:pt x="366630" y="1101262"/>
                  <a:pt x="374574" y="1090670"/>
                </a:cubicBezTo>
                <a:lnTo>
                  <a:pt x="440675" y="1002535"/>
                </a:lnTo>
                <a:lnTo>
                  <a:pt x="473726" y="958467"/>
                </a:lnTo>
                <a:cubicBezTo>
                  <a:pt x="481070" y="936433"/>
                  <a:pt x="499577" y="915275"/>
                  <a:pt x="495759" y="892366"/>
                </a:cubicBezTo>
                <a:cubicBezTo>
                  <a:pt x="493063" y="876192"/>
                  <a:pt x="486487" y="815545"/>
                  <a:pt x="473726" y="793214"/>
                </a:cubicBezTo>
                <a:cubicBezTo>
                  <a:pt x="464616" y="777272"/>
                  <a:pt x="451692" y="763836"/>
                  <a:pt x="440675" y="749147"/>
                </a:cubicBezTo>
                <a:cubicBezTo>
                  <a:pt x="437003" y="738130"/>
                  <a:pt x="437870" y="724308"/>
                  <a:pt x="429658" y="716096"/>
                </a:cubicBezTo>
                <a:cubicBezTo>
                  <a:pt x="407624" y="694062"/>
                  <a:pt x="385591" y="708751"/>
                  <a:pt x="363557" y="716096"/>
                </a:cubicBezTo>
                <a:cubicBezTo>
                  <a:pt x="352540" y="727113"/>
                  <a:pt x="339149" y="736183"/>
                  <a:pt x="330506" y="749147"/>
                </a:cubicBezTo>
                <a:cubicBezTo>
                  <a:pt x="324064" y="758809"/>
                  <a:pt x="319006" y="770594"/>
                  <a:pt x="319489" y="782197"/>
                </a:cubicBezTo>
                <a:cubicBezTo>
                  <a:pt x="323083" y="868459"/>
                  <a:pt x="313485" y="998201"/>
                  <a:pt x="374574" y="1079653"/>
                </a:cubicBezTo>
                <a:cubicBezTo>
                  <a:pt x="404316" y="1119309"/>
                  <a:pt x="444822" y="1150291"/>
                  <a:pt x="484742" y="1178805"/>
                </a:cubicBezTo>
                <a:cubicBezTo>
                  <a:pt x="495516" y="1186501"/>
                  <a:pt x="505694" y="1195461"/>
                  <a:pt x="517793" y="1200838"/>
                </a:cubicBezTo>
                <a:cubicBezTo>
                  <a:pt x="539017" y="1210271"/>
                  <a:pt x="583894" y="1222872"/>
                  <a:pt x="583894" y="1222872"/>
                </a:cubicBezTo>
                <a:cubicBezTo>
                  <a:pt x="627962" y="1219200"/>
                  <a:pt x="672634" y="1220004"/>
                  <a:pt x="716097" y="1211855"/>
                </a:cubicBezTo>
                <a:cubicBezTo>
                  <a:pt x="729997" y="1209249"/>
                  <a:pt x="780369" y="1178493"/>
                  <a:pt x="793215" y="1167788"/>
                </a:cubicBezTo>
                <a:cubicBezTo>
                  <a:pt x="805184" y="1157814"/>
                  <a:pt x="813302" y="1143379"/>
                  <a:pt x="826265" y="1134737"/>
                </a:cubicBezTo>
                <a:cubicBezTo>
                  <a:pt x="835928" y="1128295"/>
                  <a:pt x="848299" y="1127392"/>
                  <a:pt x="859316" y="1123720"/>
                </a:cubicBezTo>
                <a:cubicBezTo>
                  <a:pt x="911887" y="1084292"/>
                  <a:pt x="898551" y="1100720"/>
                  <a:pt x="936434" y="1046602"/>
                </a:cubicBezTo>
                <a:cubicBezTo>
                  <a:pt x="951620" y="1024908"/>
                  <a:pt x="980501" y="980501"/>
                  <a:pt x="980501" y="980501"/>
                </a:cubicBezTo>
                <a:cubicBezTo>
                  <a:pt x="994740" y="909306"/>
                  <a:pt x="1005944" y="879722"/>
                  <a:pt x="980501" y="793214"/>
                </a:cubicBezTo>
                <a:cubicBezTo>
                  <a:pt x="974559" y="773012"/>
                  <a:pt x="907914" y="709609"/>
                  <a:pt x="892367" y="694062"/>
                </a:cubicBezTo>
                <a:cubicBezTo>
                  <a:pt x="887729" y="680149"/>
                  <a:pt x="875744" y="634532"/>
                  <a:pt x="859316" y="627961"/>
                </a:cubicBezTo>
                <a:cubicBezTo>
                  <a:pt x="848534" y="623648"/>
                  <a:pt x="837282" y="635306"/>
                  <a:pt x="826265" y="638978"/>
                </a:cubicBezTo>
                <a:cubicBezTo>
                  <a:pt x="837282" y="694062"/>
                  <a:pt x="838956" y="751875"/>
                  <a:pt x="859316" y="804231"/>
                </a:cubicBezTo>
                <a:cubicBezTo>
                  <a:pt x="865971" y="821344"/>
                  <a:pt x="887813" y="827551"/>
                  <a:pt x="903383" y="837282"/>
                </a:cubicBezTo>
                <a:cubicBezTo>
                  <a:pt x="920241" y="847818"/>
                  <a:pt x="958455" y="865923"/>
                  <a:pt x="980501" y="870332"/>
                </a:cubicBezTo>
                <a:cubicBezTo>
                  <a:pt x="1005964" y="875425"/>
                  <a:pt x="1031795" y="878631"/>
                  <a:pt x="1057620" y="881349"/>
                </a:cubicBezTo>
                <a:cubicBezTo>
                  <a:pt x="1101597" y="885978"/>
                  <a:pt x="1145755" y="888694"/>
                  <a:pt x="1189822" y="892366"/>
                </a:cubicBezTo>
                <a:cubicBezTo>
                  <a:pt x="1299991" y="888694"/>
                  <a:pt x="1410501" y="890763"/>
                  <a:pt x="1520328" y="881349"/>
                </a:cubicBezTo>
                <a:cubicBezTo>
                  <a:pt x="1582294" y="876038"/>
                  <a:pt x="1588151" y="840207"/>
                  <a:pt x="1619480" y="793214"/>
                </a:cubicBezTo>
                <a:lnTo>
                  <a:pt x="1641513" y="760164"/>
                </a:lnTo>
                <a:cubicBezTo>
                  <a:pt x="1673142" y="633646"/>
                  <a:pt x="1628914" y="789561"/>
                  <a:pt x="1674564" y="683046"/>
                </a:cubicBezTo>
                <a:cubicBezTo>
                  <a:pt x="1680529" y="669129"/>
                  <a:pt x="1680264" y="653155"/>
                  <a:pt x="1685581" y="638978"/>
                </a:cubicBezTo>
                <a:cubicBezTo>
                  <a:pt x="1691348" y="623601"/>
                  <a:pt x="1700270" y="609600"/>
                  <a:pt x="1707615" y="594911"/>
                </a:cubicBezTo>
                <a:cubicBezTo>
                  <a:pt x="1711287" y="580222"/>
                  <a:pt x="1713316" y="565020"/>
                  <a:pt x="1718632" y="550843"/>
                </a:cubicBezTo>
                <a:cubicBezTo>
                  <a:pt x="1724398" y="535466"/>
                  <a:pt x="1736344" y="522620"/>
                  <a:pt x="1740665" y="506776"/>
                </a:cubicBezTo>
                <a:cubicBezTo>
                  <a:pt x="1747497" y="481724"/>
                  <a:pt x="1748010" y="455364"/>
                  <a:pt x="1751682" y="429658"/>
                </a:cubicBezTo>
                <a:cubicBezTo>
                  <a:pt x="1748010" y="407624"/>
                  <a:pt x="1754619" y="380999"/>
                  <a:pt x="1740665" y="363556"/>
                </a:cubicBezTo>
                <a:cubicBezTo>
                  <a:pt x="1733411" y="354488"/>
                  <a:pt x="1709892" y="363186"/>
                  <a:pt x="1707615" y="374573"/>
                </a:cubicBezTo>
                <a:cubicBezTo>
                  <a:pt x="1701094" y="407181"/>
                  <a:pt x="1703760" y="443982"/>
                  <a:pt x="1718632" y="473725"/>
                </a:cubicBezTo>
                <a:cubicBezTo>
                  <a:pt x="1728208" y="492877"/>
                  <a:pt x="1755899" y="494898"/>
                  <a:pt x="1773716" y="506776"/>
                </a:cubicBezTo>
                <a:cubicBezTo>
                  <a:pt x="1788993" y="516961"/>
                  <a:pt x="1801360" y="531615"/>
                  <a:pt x="1817783" y="539826"/>
                </a:cubicBezTo>
                <a:cubicBezTo>
                  <a:pt x="1838557" y="550213"/>
                  <a:pt x="1862012" y="554048"/>
                  <a:pt x="1883885" y="561860"/>
                </a:cubicBezTo>
                <a:cubicBezTo>
                  <a:pt x="1913433" y="572413"/>
                  <a:pt x="1942031" y="585684"/>
                  <a:pt x="1972020" y="594911"/>
                </a:cubicBezTo>
                <a:cubicBezTo>
                  <a:pt x="1989917" y="600418"/>
                  <a:pt x="2008681" y="602577"/>
                  <a:pt x="2027104" y="605927"/>
                </a:cubicBezTo>
                <a:cubicBezTo>
                  <a:pt x="2104822" y="620057"/>
                  <a:pt x="2102541" y="617981"/>
                  <a:pt x="2192357" y="627961"/>
                </a:cubicBezTo>
                <a:cubicBezTo>
                  <a:pt x="2210718" y="624289"/>
                  <a:pt x="2233349" y="629274"/>
                  <a:pt x="2247441" y="616944"/>
                </a:cubicBezTo>
                <a:cubicBezTo>
                  <a:pt x="2265980" y="600722"/>
                  <a:pt x="2268528" y="572377"/>
                  <a:pt x="2280492" y="550843"/>
                </a:cubicBezTo>
                <a:cubicBezTo>
                  <a:pt x="2286922" y="539269"/>
                  <a:pt x="2295181" y="528810"/>
                  <a:pt x="2302526" y="517793"/>
                </a:cubicBezTo>
                <a:cubicBezTo>
                  <a:pt x="2306198" y="492087"/>
                  <a:pt x="2313542" y="466641"/>
                  <a:pt x="2313542" y="440674"/>
                </a:cubicBezTo>
                <a:cubicBezTo>
                  <a:pt x="2313542" y="169321"/>
                  <a:pt x="2265490" y="283394"/>
                  <a:pt x="2324559" y="165253"/>
                </a:cubicBezTo>
                <a:cubicBezTo>
                  <a:pt x="2342921" y="172597"/>
                  <a:pt x="2360883" y="181032"/>
                  <a:pt x="2379644" y="187286"/>
                </a:cubicBezTo>
                <a:cubicBezTo>
                  <a:pt x="2394008" y="192074"/>
                  <a:pt x="2409875" y="192154"/>
                  <a:pt x="2423711" y="198303"/>
                </a:cubicBezTo>
                <a:cubicBezTo>
                  <a:pt x="2476237" y="221648"/>
                  <a:pt x="2522183" y="261480"/>
                  <a:pt x="2577947" y="275421"/>
                </a:cubicBezTo>
                <a:cubicBezTo>
                  <a:pt x="2641200" y="291234"/>
                  <a:pt x="2607957" y="280815"/>
                  <a:pt x="2677099" y="308472"/>
                </a:cubicBezTo>
                <a:cubicBezTo>
                  <a:pt x="2688116" y="319489"/>
                  <a:pt x="2696530" y="333957"/>
                  <a:pt x="2710150" y="341523"/>
                </a:cubicBezTo>
                <a:cubicBezTo>
                  <a:pt x="2730453" y="352802"/>
                  <a:pt x="2776251" y="363556"/>
                  <a:pt x="2776251" y="363556"/>
                </a:cubicBezTo>
                <a:cubicBezTo>
                  <a:pt x="2798285" y="359884"/>
                  <a:pt x="2822958" y="363622"/>
                  <a:pt x="2842352" y="352540"/>
                </a:cubicBezTo>
                <a:cubicBezTo>
                  <a:pt x="2852435" y="346778"/>
                  <a:pt x="2850552" y="330755"/>
                  <a:pt x="2853369" y="319489"/>
                </a:cubicBezTo>
                <a:cubicBezTo>
                  <a:pt x="2874726" y="234063"/>
                  <a:pt x="2849768" y="293641"/>
                  <a:pt x="2886420" y="220337"/>
                </a:cubicBezTo>
                <a:cubicBezTo>
                  <a:pt x="2907589" y="114483"/>
                  <a:pt x="2882982" y="212405"/>
                  <a:pt x="2919470" y="121185"/>
                </a:cubicBezTo>
                <a:cubicBezTo>
                  <a:pt x="2928096" y="99621"/>
                  <a:pt x="2932071" y="76308"/>
                  <a:pt x="2941504" y="55084"/>
                </a:cubicBezTo>
                <a:cubicBezTo>
                  <a:pt x="2952622" y="30068"/>
                  <a:pt x="2967257" y="18314"/>
                  <a:pt x="298557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8"/>
          <p:cNvCxnSpPr>
            <a:stCxn id="5" idx="2"/>
          </p:cNvCxnSpPr>
          <p:nvPr/>
        </p:nvCxnSpPr>
        <p:spPr>
          <a:xfrm flipH="1">
            <a:off x="3203848" y="3825044"/>
            <a:ext cx="360040" cy="11161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4"/>
          </p:cNvCxnSpPr>
          <p:nvPr/>
        </p:nvCxnSpPr>
        <p:spPr>
          <a:xfrm>
            <a:off x="5076056" y="3825044"/>
            <a:ext cx="432048" cy="11161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phases de séparation</vt:lpstr>
      <vt:lpstr>Sédimentation</vt:lpstr>
      <vt:lpstr>Décantation</vt:lpstr>
      <vt:lpstr>Filtration</vt:lpstr>
      <vt:lpstr>Distillation</vt:lpstr>
      <vt:lpstr>Évaporation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phases de séparation</dc:title>
  <dc:creator>CSBE</dc:creator>
  <cp:lastModifiedBy>CSBE</cp:lastModifiedBy>
  <cp:revision>3</cp:revision>
  <dcterms:created xsi:type="dcterms:W3CDTF">2018-06-07T19:11:30Z</dcterms:created>
  <dcterms:modified xsi:type="dcterms:W3CDTF">2018-06-07T19:40:01Z</dcterms:modified>
</cp:coreProperties>
</file>