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3EAD7F-430E-44A9-851B-850D70B5A944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7C4504-9529-42EC-980B-5C564F8ECD90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ahUKEwim2rSorNDXAhXGyoMKHZufDxAQjRwIBw&amp;url=http%3A%2F%2Frockandecology.blogspot.com%2F2011%2F03%2Flittle-fighter-by-white-lion-album-big.html&amp;psig=AOvVaw0LgJSD_uTHkQoybx9gAwGo&amp;ust=151137700784120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a/url?sa=i&amp;rct=j&amp;q=&amp;esrc=s&amp;source=images&amp;cd=&amp;cad=rja&amp;uact=8&amp;ved=0ahUKEwizwoThrtDXAhWq34MKHXAtCdEQjRwIBw&amp;url=http%3A%2F%2Fwww.drapeauxdespays.fr%2Fnouvelle-zelande&amp;psig=AOvVaw2aQFMraUwNkg27uXXjqb9m&amp;ust=151137768182556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biography.com/people/fran%C3%A7ois-mitterrand-941076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ahUKEwil4cqir9DXAhWCx4MKHRQ2DWYQjRwIBw&amp;url=http%3A%2F%2Fwww.greenpeace.org%2Finternational%2Fen%2Fnews%2Ffeatures%2FRemembering-the-Rainbow-Warrior-100710%2F&amp;psig=AOvVaw341kcVV2GcOHNsthIuTVtB&amp;ust=151137781945249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a/url?sa=i&amp;rct=j&amp;q=&amp;esrc=s&amp;source=images&amp;cd=&amp;cad=rja&amp;uact=8&amp;ved=0ahUKEwjUzdivr9DXAhUpzoMKHfl3DXMQjRwIBw&amp;url=http%3A%2F%2Fwww.news1130.com%2F2016%2F11%2F04%2Fgreenpeace-hold-civil-disobedience-workshops%2F&amp;psig=AOvVaw02htq8Oxg7hlAz99kUjBAr&amp;ust=15113778425313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source=images&amp;cd=&amp;cad=rja&amp;uact=8&amp;ved=0ahUKEwjO04XUr9DXAhWSyIMKHV6sCmIQjRwIBw&amp;url=http%3A%2F%2Fwww.seafriends.org.nz%2Fissues%2Fres%2Frainbow_warrior.htm&amp;psig=AOvVaw13mGT4jzJ1-pkEC5nc-PZc&amp;ust=151137790230633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ésultats de recherche d'images pour « little fighter greenpeac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67" y="0"/>
            <a:ext cx="9128533" cy="685800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fr-CA" dirty="0" err="1" smtClean="0"/>
              <a:t>Little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4797152"/>
            <a:ext cx="6400800" cy="1752600"/>
          </a:xfrm>
        </p:spPr>
        <p:txBody>
          <a:bodyPr/>
          <a:lstStyle/>
          <a:p>
            <a:r>
              <a:rPr lang="fr-CA" dirty="0" smtClean="0">
                <a:solidFill>
                  <a:srgbClr val="00B0F0"/>
                </a:solidFill>
              </a:rPr>
              <a:t>Fait par: </a:t>
            </a:r>
            <a:r>
              <a:rPr lang="fr-CA" dirty="0">
                <a:solidFill>
                  <a:srgbClr val="00B0F0"/>
                </a:solidFill>
              </a:rPr>
              <a:t>J</a:t>
            </a:r>
            <a:r>
              <a:rPr lang="fr-CA" dirty="0" smtClean="0">
                <a:solidFill>
                  <a:srgbClr val="00B0F0"/>
                </a:solidFill>
              </a:rPr>
              <a:t>ason </a:t>
            </a:r>
            <a:r>
              <a:rPr lang="fr-CA" dirty="0">
                <a:solidFill>
                  <a:srgbClr val="00B0F0"/>
                </a:solidFill>
              </a:rPr>
              <a:t>G</a:t>
            </a:r>
            <a:r>
              <a:rPr lang="fr-CA" dirty="0" smtClean="0">
                <a:solidFill>
                  <a:srgbClr val="00B0F0"/>
                </a:solidFill>
              </a:rPr>
              <a:t>authier</a:t>
            </a:r>
            <a:endParaRPr lang="fr-CA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fr-CA" sz="4400" dirty="0" smtClean="0"/>
              <a:t>La mort d’un photographe </a:t>
            </a:r>
            <a:endParaRPr lang="fr-CA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ésultats de recherche d'images pour « nouvelle zelande drapeau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254" y="0"/>
            <a:ext cx="9162254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Autofit/>
          </a:bodyPr>
          <a:lstStyle/>
          <a:p>
            <a:r>
              <a:rPr lang="fr-CA" sz="6600" dirty="0" smtClean="0"/>
              <a:t>Nouvelle-Zélande</a:t>
            </a:r>
            <a:endParaRPr lang="fr-CA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Résultats de recherche d'images pour « François Mitterrand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-90264"/>
            <a:ext cx="9324528" cy="6948264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François Mitterrand</a:t>
            </a:r>
            <a:endParaRPr lang="fr-CA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686800" cy="2578298"/>
          </a:xfrm>
        </p:spPr>
        <p:txBody>
          <a:bodyPr>
            <a:normAutofit/>
          </a:bodyPr>
          <a:lstStyle/>
          <a:p>
            <a:r>
              <a:rPr lang="fr-CA" sz="5400" dirty="0" err="1" smtClean="0"/>
              <a:t>Always</a:t>
            </a:r>
            <a:r>
              <a:rPr lang="fr-CA" sz="5400" dirty="0" smtClean="0"/>
              <a:t> </a:t>
            </a:r>
            <a:r>
              <a:rPr lang="fr-CA" sz="5400" dirty="0" err="1" smtClean="0"/>
              <a:t>alone</a:t>
            </a:r>
            <a:r>
              <a:rPr lang="fr-CA" sz="5400" dirty="0" smtClean="0"/>
              <a:t> out on the </a:t>
            </a:r>
            <a:r>
              <a:rPr lang="fr-CA" sz="5400" dirty="0" err="1" smtClean="0"/>
              <a:t>sea</a:t>
            </a:r>
            <a:endParaRPr lang="fr-CA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Whit</a:t>
            </a:r>
            <a:r>
              <a:rPr lang="fr-CA" dirty="0" smtClean="0"/>
              <a:t> out a </a:t>
            </a:r>
            <a:r>
              <a:rPr lang="fr-CA" dirty="0" err="1" smtClean="0"/>
              <a:t>weapon</a:t>
            </a:r>
            <a:r>
              <a:rPr lang="fr-CA" dirty="0" smtClean="0"/>
              <a:t> in </a:t>
            </a:r>
            <a:r>
              <a:rPr lang="fr-CA" dirty="0" err="1" smtClean="0"/>
              <a:t>your</a:t>
            </a:r>
            <a:r>
              <a:rPr lang="fr-CA" dirty="0" smtClean="0"/>
              <a:t> hand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were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r>
              <a:rPr lang="fr-CA" dirty="0" smtClean="0"/>
              <a:t> for </a:t>
            </a:r>
            <a:r>
              <a:rPr lang="fr-CA" dirty="0" err="1" smtClean="0"/>
              <a:t>peace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/>
              <a:t>White Lion</a:t>
            </a:r>
            <a:endParaRPr lang="fr-CA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Résultats de recherche d'images pour « rainbow warrio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3655" y="0"/>
            <a:ext cx="9187655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r>
              <a:rPr lang="fr-CA" sz="7200" dirty="0" err="1" smtClean="0"/>
              <a:t>Rainbow</a:t>
            </a:r>
            <a:r>
              <a:rPr lang="fr-CA" sz="7200" dirty="0" smtClean="0"/>
              <a:t> </a:t>
            </a:r>
            <a:r>
              <a:rPr lang="fr-CA" sz="7200" dirty="0" err="1" smtClean="0"/>
              <a:t>Warrior</a:t>
            </a:r>
            <a:endParaRPr lang="fr-CA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ésultats de recherche d'images pour « greenpeac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4517" y="0"/>
            <a:ext cx="9218517" cy="685800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/>
              <a:t>Green </a:t>
            </a:r>
            <a:r>
              <a:rPr lang="fr-CA" sz="9600" dirty="0" err="1" smtClean="0"/>
              <a:t>Peace</a:t>
            </a:r>
            <a:endParaRPr lang="fr-CA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ésultats de recherche d'images pour « explosion rainbow warrio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909" y="116632"/>
            <a:ext cx="9194909" cy="6741369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fr-CA" sz="6000" dirty="0" smtClean="0"/>
              <a:t>Explosion du bateau</a:t>
            </a:r>
            <a:endParaRPr lang="fr-CA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fr-CA" sz="5400" dirty="0" smtClean="0"/>
              <a:t>Service secret Français</a:t>
            </a:r>
            <a:endParaRPr lang="fr-CA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fr-CA" sz="4800" dirty="0" smtClean="0"/>
              <a:t>Gouvernement Français</a:t>
            </a:r>
            <a:endParaRPr lang="fr-CA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41</Words>
  <Application>Microsoft Office PowerPoint</Application>
  <PresentationFormat>Affichage à l'écran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Apex</vt:lpstr>
      <vt:lpstr>Little Fighter</vt:lpstr>
      <vt:lpstr>Always alone out on the sea</vt:lpstr>
      <vt:lpstr>Whit out a weapon in your hand  you were fighter for peace </vt:lpstr>
      <vt:lpstr>White Lion</vt:lpstr>
      <vt:lpstr>Rainbow Warrior</vt:lpstr>
      <vt:lpstr>Green Peace</vt:lpstr>
      <vt:lpstr>Explosion du bateau</vt:lpstr>
      <vt:lpstr>Service secret Français</vt:lpstr>
      <vt:lpstr>Gouvernement Français</vt:lpstr>
      <vt:lpstr>La mort d’un photographe </vt:lpstr>
      <vt:lpstr>Nouvelle-Zélande</vt:lpstr>
      <vt:lpstr>François Mitterrand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4</cp:revision>
  <dcterms:created xsi:type="dcterms:W3CDTF">2017-11-21T18:38:52Z</dcterms:created>
  <dcterms:modified xsi:type="dcterms:W3CDTF">2017-11-21T19:15:10Z</dcterms:modified>
</cp:coreProperties>
</file>