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1396-B1EB-448A-9A05-3FD8DED65A36}" type="datetimeFigureOut">
              <a:rPr lang="fr-CA" smtClean="0"/>
              <a:t>2017-11-16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371D-1146-4372-9E8C-C0360651C5D5}" type="slidenum">
              <a:rPr lang="fr-CA" smtClean="0"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1396-B1EB-448A-9A05-3FD8DED65A36}" type="datetimeFigureOut">
              <a:rPr lang="fr-CA" smtClean="0"/>
              <a:t>2017-11-16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371D-1146-4372-9E8C-C0360651C5D5}" type="slidenum">
              <a:rPr lang="fr-CA" smtClean="0"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1396-B1EB-448A-9A05-3FD8DED65A36}" type="datetimeFigureOut">
              <a:rPr lang="fr-CA" smtClean="0"/>
              <a:t>2017-11-16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371D-1146-4372-9E8C-C0360651C5D5}" type="slidenum">
              <a:rPr lang="fr-CA" smtClean="0"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1396-B1EB-448A-9A05-3FD8DED65A36}" type="datetimeFigureOut">
              <a:rPr lang="fr-CA" smtClean="0"/>
              <a:t>2017-11-16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371D-1146-4372-9E8C-C0360651C5D5}" type="slidenum">
              <a:rPr lang="fr-CA" smtClean="0"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1396-B1EB-448A-9A05-3FD8DED65A36}" type="datetimeFigureOut">
              <a:rPr lang="fr-CA" smtClean="0"/>
              <a:t>2017-11-16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371D-1146-4372-9E8C-C0360651C5D5}" type="slidenum">
              <a:rPr lang="fr-CA" smtClean="0"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1396-B1EB-448A-9A05-3FD8DED65A36}" type="datetimeFigureOut">
              <a:rPr lang="fr-CA" smtClean="0"/>
              <a:t>2017-11-16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371D-1146-4372-9E8C-C0360651C5D5}" type="slidenum">
              <a:rPr lang="fr-CA" smtClean="0"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1396-B1EB-448A-9A05-3FD8DED65A36}" type="datetimeFigureOut">
              <a:rPr lang="fr-CA" smtClean="0"/>
              <a:t>2017-11-16</a:t>
            </a:fld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371D-1146-4372-9E8C-C0360651C5D5}" type="slidenum">
              <a:rPr lang="fr-CA" smtClean="0"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1396-B1EB-448A-9A05-3FD8DED65A36}" type="datetimeFigureOut">
              <a:rPr lang="fr-CA" smtClean="0"/>
              <a:t>2017-11-16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371D-1146-4372-9E8C-C0360651C5D5}" type="slidenum">
              <a:rPr lang="fr-CA" smtClean="0"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1396-B1EB-448A-9A05-3FD8DED65A36}" type="datetimeFigureOut">
              <a:rPr lang="fr-CA" smtClean="0"/>
              <a:t>2017-11-16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371D-1146-4372-9E8C-C0360651C5D5}" type="slidenum">
              <a:rPr lang="fr-CA" smtClean="0"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1396-B1EB-448A-9A05-3FD8DED65A36}" type="datetimeFigureOut">
              <a:rPr lang="fr-CA" smtClean="0"/>
              <a:t>2017-11-16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371D-1146-4372-9E8C-C0360651C5D5}" type="slidenum">
              <a:rPr lang="fr-CA" smtClean="0"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B1396-B1EB-448A-9A05-3FD8DED65A36}" type="datetimeFigureOut">
              <a:rPr lang="fr-CA" smtClean="0"/>
              <a:t>2017-11-16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7371D-1146-4372-9E8C-C0360651C5D5}" type="slidenum">
              <a:rPr lang="fr-CA" smtClean="0"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B1396-B1EB-448A-9A05-3FD8DED65A36}" type="datetimeFigureOut">
              <a:rPr lang="fr-CA" smtClean="0"/>
              <a:t>2017-11-16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7371D-1146-4372-9E8C-C0360651C5D5}" type="slidenum">
              <a:rPr lang="fr-CA" smtClean="0"/>
              <a:t>‹N°›</a:t>
            </a:fld>
            <a:endParaRPr lang="fr-C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a/url?sa=i&amp;rct=j&amp;q=&amp;esrc=s&amp;source=images&amp;cd=&amp;cad=rja&amp;uact=8&amp;ved=0ahUKEwjQ87es8sPXAhVIxoMKHQG9Ay0QjRwIBw&amp;url=http%3A%2F%2Fles-yeux-du-monde.fr%2Fhistoires%2F1405-quest-ce-que-laffaire-du-rainbow-warrior&amp;psig=AOvVaw3NNv3RGswGxJZuoTMHJk0V&amp;ust=1510949141008515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a/url?sa=i&amp;rct=j&amp;q=&amp;esrc=s&amp;source=images&amp;cd=&amp;cad=rja&amp;uact=8&amp;ved=0ahUKEwjQ87es8sPXAhVIxoMKHQG9Ay0QjRwIBw&amp;url=http%3A%2F%2Fles-yeux-du-monde.fr%2Fhistoires%2F1405-quest-ce-que-laffaire-du-rainbow-warrior&amp;psig=AOvVaw3NNv3RGswGxJZuoTMHJk0V&amp;ust=151094914100851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a/url?sa=i&amp;rct=j&amp;q=&amp;esrc=s&amp;source=images&amp;cd=&amp;cad=rja&amp;uact=8&amp;ved=0ahUKEwjQ87es8sPXAhVIxoMKHQG9Ay0QjRwIBw&amp;url=http%3A%2F%2Fles-yeux-du-monde.fr%2Fhistoires%2F1405-quest-ce-que-laffaire-du-rainbow-warrior&amp;psig=AOvVaw3NNv3RGswGxJZuoTMHJk0V&amp;ust=151094914100851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a/url?sa=i&amp;rct=j&amp;q=&amp;esrc=s&amp;source=images&amp;cd=&amp;cad=rja&amp;uact=8&amp;ved=0ahUKEwjLuZmq88PXAhVn64MKHR-vAk8QjRwIBw&amp;url=http%3A%2F%2Fwww.tksanders.com%2FRAINBOWNEW-716.htm&amp;psig=AOvVaw27yP_ilnCrhCTIg_6CSqfr&amp;ust=151094938342517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a/url?sa=i&amp;rct=j&amp;q=&amp;esrc=s&amp;source=images&amp;cd=&amp;cad=rja&amp;uact=8&amp;ved=0ahUKEwjuoJCN9MPXAhVE_4MKHcp-B24QjRwIBw&amp;url=https%3A%2F%2Fen.wikipedia.org%2Fwiki%2FFrench_Fourth_Republic&amp;psig=AOvVaw3fNJi02lcXtnS5czCBb9bI&amp;ust=151094961908644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wandaises.com/2016/09/nos-ancetres-gaulois-lina-repondre-francois-mitterrand-a-nicolas-sarkoz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a/url?sa=i&amp;rct=j&amp;q=&amp;esrc=s&amp;source=images&amp;cd=&amp;cad=rja&amp;uact=8&amp;ved=0ahUKEwjsvcv19cPXAhXq1IMKHV06CRMQjRwIBw&amp;url=https%3A%2F%2Frebellyon.info%2FLe-20-septembre-1985-Charles-Hernu&amp;psig=AOvVaw0FU4pzzhxE3vOlnxVvYj9W&amp;ust=151095008801041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Fait par Jason Gauthier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Résultats de recherche d'images pour « Rainbow Warrior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82" y="0"/>
            <a:ext cx="9077318" cy="6858001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fr-CA" dirty="0" smtClean="0"/>
              <a:t>Plasticage du </a:t>
            </a:r>
            <a:r>
              <a:rPr lang="fr-CA" dirty="0" smtClean="0"/>
              <a:t>Rainbow</a:t>
            </a:r>
            <a:r>
              <a:rPr lang="fr-CA" dirty="0" smtClean="0"/>
              <a:t> </a:t>
            </a:r>
            <a:r>
              <a:rPr lang="fr-CA" dirty="0" smtClean="0"/>
              <a:t>Warrior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ésultats de recherche d'images pour « Rainbow Warrior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82" y="0"/>
            <a:ext cx="9077318" cy="6858001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OÙ: Auckland Nouvelle-Zélande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ésultats de recherche d'images pour « Rainbow Warrior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Quand: 10 Juillet 1985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Résultats de recherche d'images pour « fernando Pereira rainbow warrior¸&lt;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462"/>
            <a:ext cx="9144000" cy="6869462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Conséquence: mort de Fernando Pereira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4000" dirty="0" smtClean="0">
                <a:solidFill>
                  <a:srgbClr val="FF0000"/>
                </a:solidFill>
              </a:rPr>
              <a:t>Car le bateau coule avec son kodak</a:t>
            </a:r>
            <a:endParaRPr lang="fr-CA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Résultats de recherche d'images pour « franc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Pays: France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Ils voulaient tester des armes nucléaires et Greenpeace voulait s’y interposer</a:t>
            </a:r>
            <a:endParaRPr lang="fr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Résultats de recherche d'images pour « François Mitterrand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52536" y="-9873"/>
            <a:ext cx="9396537" cy="6867873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Premier ministre: François Mitterrand</a:t>
            </a:r>
            <a:endParaRPr lang="fr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4" name="Picture 10" descr="Résultats de recherche d'images pour « charle hernu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773" y="0"/>
            <a:ext cx="9154773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Enquête de la démission du Ministre de la défense: Charles Hernu 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21506" name="AutoShape 2" descr="Résultats de recherche d'images pour « charle hernu »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1508" name="AutoShape 4" descr="Résultats de recherche d'images pour « charle hernu »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1510" name="AutoShape 6" descr="Résultats de recherche d'images pour « charle hernu »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21512" name="AutoShape 8" descr="Résultats de recherche d'images pour « charle hernu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0800" y="-769938"/>
            <a:ext cx="2857500" cy="1609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61</Words>
  <Application>Microsoft Office PowerPoint</Application>
  <PresentationFormat>Affichage à l'écran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Fait par Jason Gauthier</vt:lpstr>
      <vt:lpstr>Plasticage du Rainbow Warrior</vt:lpstr>
      <vt:lpstr>OÙ: Auckland Nouvelle-Zélande</vt:lpstr>
      <vt:lpstr>Quand: 10 Juillet 1985</vt:lpstr>
      <vt:lpstr>Conséquence: mort de Fernando Pereira</vt:lpstr>
      <vt:lpstr>Pays: France</vt:lpstr>
      <vt:lpstr>Premier ministre: François Mitterrand</vt:lpstr>
      <vt:lpstr>Enquête de la démission du Ministre de la défense: Charles Hernu 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Plasticage du Rainbow Warrior</dc:title>
  <dc:creator>CSBE</dc:creator>
  <cp:lastModifiedBy>CSBE</cp:lastModifiedBy>
  <cp:revision>4</cp:revision>
  <dcterms:created xsi:type="dcterms:W3CDTF">2017-11-16T19:55:37Z</dcterms:created>
  <dcterms:modified xsi:type="dcterms:W3CDTF">2017-11-16T20:24:34Z</dcterms:modified>
</cp:coreProperties>
</file>