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7" autoAdjust="0"/>
  </p:normalViewPr>
  <p:slideViewPr>
    <p:cSldViewPr>
      <p:cViewPr varScale="1">
        <p:scale>
          <a:sx n="85" d="100"/>
          <a:sy n="85" d="100"/>
        </p:scale>
        <p:origin x="-8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015DE5-89D2-40BE-82A4-8D1FA87EB920}" type="datetimeFigureOut">
              <a:rPr lang="fr-CA" smtClean="0"/>
              <a:t>2017-11-02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CCBEB1-94FD-4094-8B48-C18586E1EB5C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n6ubJwaDXAhVEPhQKHS1iALoQjRwIBw&amp;url=http%3A%2F%2Fwww.robinsonlibrary.com%2Ffinearts%2Fpainting%2Fitaly%2Fgiotto.htm&amp;psig=AOvVaw3psLcT1xMjx1MSLxx25h76&amp;ust=15097334616432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gio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243"/>
            <a:ext cx="9144000" cy="68167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975104"/>
          </a:xfrm>
        </p:spPr>
        <p:txBody>
          <a:bodyPr/>
          <a:lstStyle/>
          <a:p>
            <a:r>
              <a:rPr lang="fr-CA" dirty="0" smtClean="0"/>
              <a:t>Giotto di bondone</a:t>
            </a:r>
            <a:endParaRPr lang="fr-CA" dirty="0"/>
          </a:p>
        </p:txBody>
      </p:sp>
      <p:sp>
        <p:nvSpPr>
          <p:cNvPr id="13314" name="AutoShape 2" descr="Résultats de recherche d'images pour « Giotto di bondone »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0800" y="-2117725"/>
            <a:ext cx="33147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3316" name="AutoShape 4" descr="Résultats de recherche d'images pour « Giotto di bondone »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0800" y="-2117725"/>
            <a:ext cx="33147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3318" name="AutoShape 6" descr="Résultats de recherche d'images pour « Giotto di bondone »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0800" y="-2117725"/>
            <a:ext cx="33147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3320" name="AutoShape 8" descr="Résultats de recherche d'images pour « Giotto di bondone »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0800" y="-2117725"/>
            <a:ext cx="33147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3322" name="AutoShape 10" descr="Résultats de recherche d'images pour « Giotto di bondone »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0800" y="-2117725"/>
            <a:ext cx="33147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3324" name="AutoShape 12" descr="Résultats de recherche d'images pour « Giotto di bondone »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0800" y="-2117725"/>
            <a:ext cx="33147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3326" name="AutoShape 14" descr="Résultats de recherche d'images pour « Giotto di bondone »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0800" y="-2117725"/>
            <a:ext cx="33147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leve\AppData\Local\Microsoft\Windows\Temporary Internet Files\Content.IE5\TMJLTVPP\1500px-Flag_of_Italy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NATIONNALITÉE:ITALIEN</a:t>
            </a:r>
            <a:endParaRPr lang="fr-CA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o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243"/>
            <a:ext cx="9144000" cy="68167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PÉRIODE DE TEMPS:</a:t>
            </a:r>
            <a:r>
              <a:rPr lang="fr-CA" dirty="0" smtClean="0"/>
              <a:t>1266 À 1337</a:t>
            </a:r>
            <a:br>
              <a:rPr lang="fr-CA" dirty="0" smtClean="0"/>
            </a:b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leve\AppData\Local\Microsoft\Windows\Temporary Internet Files\Content.IE5\T2U6EMBG\c-2001-q4-neat_2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11525" y="-3935413"/>
            <a:ext cx="19050000" cy="17564101"/>
          </a:xfrm>
          <a:prstGeom prst="rect">
            <a:avLst/>
          </a:prstGeom>
          <a:noFill/>
        </p:spPr>
      </p:pic>
      <p:pic>
        <p:nvPicPr>
          <p:cNvPr id="15363" name="Picture 3" descr="C:\Users\eleve\AppData\Local\Microsoft\Windows\Temporary Internet Files\Content.IE5\T2U6EMBG\c-2001-q4-neat_2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-747464"/>
            <a:ext cx="7438178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 SON HONNEUR:UNE SONDE SPATIAL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SA SON SPATIAL ÉTUDE LA COMÈTE HALLEY</a:t>
            </a:r>
          </a:p>
          <a:p>
            <a:endParaRPr lang="fr-CA" dirty="0" smtClean="0"/>
          </a:p>
          <a:p>
            <a:r>
              <a:rPr lang="fr-CA" dirty="0" smtClean="0"/>
              <a:t>BUT:ESA</a:t>
            </a:r>
          </a:p>
          <a:p>
            <a:endParaRPr lang="fr-CA" dirty="0" smtClean="0"/>
          </a:p>
          <a:p>
            <a:r>
              <a:rPr lang="fr-CA" smtClean="0"/>
              <a:t>QUAND 1986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</TotalTime>
  <Words>24</Words>
  <Application>Microsoft Office PowerPoint</Application>
  <PresentationFormat>Affichage à l'écran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Métro</vt:lpstr>
      <vt:lpstr>Giotto di bondone</vt:lpstr>
      <vt:lpstr>NATIONNALITÉE:ITALIEN</vt:lpstr>
      <vt:lpstr>PÉRIODE DE TEMPS:1266 À 1337 </vt:lpstr>
      <vt:lpstr>EN SON HONNEUR:UNE SONDE SPATIAL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Giotto di bondone</dc:title>
  <dc:creator>CSBE</dc:creator>
  <cp:lastModifiedBy>CSBE</cp:lastModifiedBy>
  <cp:revision>2</cp:revision>
  <dcterms:created xsi:type="dcterms:W3CDTF">2017-11-02T18:22:02Z</dcterms:created>
  <dcterms:modified xsi:type="dcterms:W3CDTF">2017-11-02T18:32:29Z</dcterms:modified>
</cp:coreProperties>
</file>