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B548-058A-40C6-BA8B-B323E4E4605B}" type="datetimeFigureOut">
              <a:rPr lang="fr-CA" smtClean="0"/>
              <a:pPr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9E8C-D053-463F-93D8-E8B18E981C2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2987824" y="404664"/>
            <a:ext cx="316835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6948264" y="5013176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6948264" y="4005064"/>
            <a:ext cx="1296144" cy="151216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827584" y="4509120"/>
            <a:ext cx="19442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5940152" y="1988840"/>
            <a:ext cx="144016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5580112" y="2204864"/>
            <a:ext cx="151216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5220072" y="2420888"/>
            <a:ext cx="151216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2627784" y="2204864"/>
            <a:ext cx="115212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1475656" y="1844824"/>
            <a:ext cx="144016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987824" y="4797152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987824" y="5661248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283968" y="44371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99593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 rot="18108927">
            <a:off x="1138902" y="257274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17926102">
            <a:off x="2085350" y="26958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>
            <a:off x="4211960" y="10527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Gazeux</a:t>
            </a:r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>
            <a:off x="1403648" y="51571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7164288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 rot="3226044">
            <a:off x="5763587" y="269745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Ébulition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 rot="3135334">
            <a:off x="5293236" y="294380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 rot="3257373">
            <a:off x="4920350" y="314903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6300192" y="1772816"/>
            <a:ext cx="136815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6660232" y="1556792"/>
            <a:ext cx="129614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 rot="3265628">
            <a:off x="6445728" y="225680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 rot="3222573">
            <a:off x="6080226" y="249604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4</cp:revision>
  <dcterms:created xsi:type="dcterms:W3CDTF">2018-03-28T18:10:43Z</dcterms:created>
  <dcterms:modified xsi:type="dcterms:W3CDTF">2018-06-07T18:53:07Z</dcterms:modified>
</cp:coreProperties>
</file>