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5BF8-C7F4-468B-BBEC-32B23BFFB495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2BB9-4E43-4C3A-84C7-0D13A09D25A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836712"/>
            <a:ext cx="69847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Les phases de séparation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Sciences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Présenté à Daniel Blais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Fait par 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Jacob </a:t>
            </a:r>
            <a:r>
              <a:rPr lang="fr-CA" sz="2800" dirty="0" err="1" smtClean="0"/>
              <a:t>Kupsh</a:t>
            </a:r>
            <a:endParaRPr lang="fr-CA" sz="2800" dirty="0" smtClean="0"/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ESV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MSI</a:t>
            </a:r>
            <a:endParaRPr lang="fr-C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9264" y="76470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/>
              <a:t>Sédimentation</a:t>
            </a:r>
            <a:endParaRPr lang="fr-CA" sz="4000" dirty="0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1331640" y="2636912"/>
            <a:ext cx="2016224" cy="3096344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5580112" y="2564904"/>
            <a:ext cx="2016224" cy="3096344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7092280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267744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691680" y="458112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699792" y="443711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2195736" y="4797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1835696" y="515719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2339752" y="530120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843808" y="49411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59832" y="400506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5580112" y="3717032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940152" y="371703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6516216" y="3717032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020272" y="371703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1772072" y="40134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6372200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5724128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7236296" y="46531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6516216" y="479715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5796136" y="46531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6876256" y="537321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6228184" y="537321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5796136" y="5229200"/>
            <a:ext cx="118864" cy="1188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rot="1032900">
            <a:off x="5620919" y="1882416"/>
            <a:ext cx="181621" cy="2736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 rot="3895830">
            <a:off x="2583781" y="1376517"/>
            <a:ext cx="1728192" cy="259228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4283968" y="5373216"/>
            <a:ext cx="2304256" cy="100811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4860032" y="3068960"/>
            <a:ext cx="1152128" cy="331236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1972240" y="2899597"/>
            <a:ext cx="2599195" cy="174109"/>
          </a:xfrm>
          <a:custGeom>
            <a:avLst/>
            <a:gdLst>
              <a:gd name="connsiteX0" fmla="*/ 209100 w 2599195"/>
              <a:gd name="connsiteY0" fmla="*/ 96991 h 174109"/>
              <a:gd name="connsiteX1" fmla="*/ 770960 w 2599195"/>
              <a:gd name="connsiteY1" fmla="*/ 63940 h 174109"/>
              <a:gd name="connsiteX2" fmla="*/ 837061 w 2599195"/>
              <a:gd name="connsiteY2" fmla="*/ 41907 h 174109"/>
              <a:gd name="connsiteX3" fmla="*/ 870112 w 2599195"/>
              <a:gd name="connsiteY3" fmla="*/ 19873 h 174109"/>
              <a:gd name="connsiteX4" fmla="*/ 991297 w 2599195"/>
              <a:gd name="connsiteY4" fmla="*/ 41907 h 174109"/>
              <a:gd name="connsiteX5" fmla="*/ 1266719 w 2599195"/>
              <a:gd name="connsiteY5" fmla="*/ 52923 h 174109"/>
              <a:gd name="connsiteX6" fmla="*/ 1365871 w 2599195"/>
              <a:gd name="connsiteY6" fmla="*/ 74957 h 174109"/>
              <a:gd name="connsiteX7" fmla="*/ 1828579 w 2599195"/>
              <a:gd name="connsiteY7" fmla="*/ 85974 h 174109"/>
              <a:gd name="connsiteX8" fmla="*/ 2258237 w 2599195"/>
              <a:gd name="connsiteY8" fmla="*/ 108008 h 174109"/>
              <a:gd name="connsiteX9" fmla="*/ 2368406 w 2599195"/>
              <a:gd name="connsiteY9" fmla="*/ 119025 h 174109"/>
              <a:gd name="connsiteX10" fmla="*/ 2555693 w 2599195"/>
              <a:gd name="connsiteY10" fmla="*/ 130042 h 174109"/>
              <a:gd name="connsiteX11" fmla="*/ 2588743 w 2599195"/>
              <a:gd name="connsiteY11" fmla="*/ 174109 h 17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9195" h="174109">
                <a:moveTo>
                  <a:pt x="209100" y="96991"/>
                </a:moveTo>
                <a:cubicBezTo>
                  <a:pt x="639405" y="39616"/>
                  <a:pt x="0" y="119008"/>
                  <a:pt x="770960" y="63940"/>
                </a:cubicBezTo>
                <a:cubicBezTo>
                  <a:pt x="794126" y="62285"/>
                  <a:pt x="837061" y="41907"/>
                  <a:pt x="837061" y="41907"/>
                </a:cubicBezTo>
                <a:cubicBezTo>
                  <a:pt x="848078" y="34562"/>
                  <a:pt x="856926" y="21072"/>
                  <a:pt x="870112" y="19873"/>
                </a:cubicBezTo>
                <a:cubicBezTo>
                  <a:pt x="1088712" y="0"/>
                  <a:pt x="883507" y="34208"/>
                  <a:pt x="991297" y="41907"/>
                </a:cubicBezTo>
                <a:cubicBezTo>
                  <a:pt x="1082944" y="48453"/>
                  <a:pt x="1174912" y="49251"/>
                  <a:pt x="1266719" y="52923"/>
                </a:cubicBezTo>
                <a:cubicBezTo>
                  <a:pt x="1286033" y="57752"/>
                  <a:pt x="1349017" y="74240"/>
                  <a:pt x="1365871" y="74957"/>
                </a:cubicBezTo>
                <a:cubicBezTo>
                  <a:pt x="1520011" y="81516"/>
                  <a:pt x="1674343" y="82302"/>
                  <a:pt x="1828579" y="85974"/>
                </a:cubicBezTo>
                <a:cubicBezTo>
                  <a:pt x="2001034" y="129088"/>
                  <a:pt x="1826567" y="88822"/>
                  <a:pt x="2258237" y="108008"/>
                </a:cubicBezTo>
                <a:cubicBezTo>
                  <a:pt x="2295107" y="109647"/>
                  <a:pt x="2331601" y="116299"/>
                  <a:pt x="2368406" y="119025"/>
                </a:cubicBezTo>
                <a:cubicBezTo>
                  <a:pt x="2430772" y="123645"/>
                  <a:pt x="2493264" y="126370"/>
                  <a:pt x="2555693" y="130042"/>
                </a:cubicBezTo>
                <a:cubicBezTo>
                  <a:pt x="2599195" y="144542"/>
                  <a:pt x="2588743" y="129445"/>
                  <a:pt x="2588743" y="1741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4847422" y="4142342"/>
            <a:ext cx="1156969" cy="88135"/>
          </a:xfrm>
          <a:custGeom>
            <a:avLst/>
            <a:gdLst>
              <a:gd name="connsiteX0" fmla="*/ 0 w 1156969"/>
              <a:gd name="connsiteY0" fmla="*/ 0 h 88135"/>
              <a:gd name="connsiteX1" fmla="*/ 143219 w 1156969"/>
              <a:gd name="connsiteY1" fmla="*/ 11017 h 88135"/>
              <a:gd name="connsiteX2" fmla="*/ 187286 w 1156969"/>
              <a:gd name="connsiteY2" fmla="*/ 77118 h 88135"/>
              <a:gd name="connsiteX3" fmla="*/ 594911 w 1156969"/>
              <a:gd name="connsiteY3" fmla="*/ 66101 h 88135"/>
              <a:gd name="connsiteX4" fmla="*/ 848298 w 1156969"/>
              <a:gd name="connsiteY4" fmla="*/ 66101 h 88135"/>
              <a:gd name="connsiteX5" fmla="*/ 980501 w 1156969"/>
              <a:gd name="connsiteY5" fmla="*/ 88135 h 88135"/>
              <a:gd name="connsiteX6" fmla="*/ 1079653 w 1156969"/>
              <a:gd name="connsiteY6" fmla="*/ 66101 h 88135"/>
              <a:gd name="connsiteX7" fmla="*/ 1156771 w 1156969"/>
              <a:gd name="connsiteY7" fmla="*/ 44068 h 8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969" h="88135">
                <a:moveTo>
                  <a:pt x="0" y="0"/>
                </a:moveTo>
                <a:lnTo>
                  <a:pt x="143219" y="11017"/>
                </a:lnTo>
                <a:cubicBezTo>
                  <a:pt x="167705" y="21100"/>
                  <a:pt x="187286" y="77118"/>
                  <a:pt x="187286" y="77118"/>
                </a:cubicBezTo>
                <a:lnTo>
                  <a:pt x="594911" y="66101"/>
                </a:lnTo>
                <a:cubicBezTo>
                  <a:pt x="822472" y="57177"/>
                  <a:pt x="672012" y="46515"/>
                  <a:pt x="848298" y="66101"/>
                </a:cubicBezTo>
                <a:cubicBezTo>
                  <a:pt x="900011" y="83339"/>
                  <a:pt x="906705" y="88135"/>
                  <a:pt x="980501" y="88135"/>
                </a:cubicBezTo>
                <a:cubicBezTo>
                  <a:pt x="990984" y="88135"/>
                  <a:pt x="1065490" y="70350"/>
                  <a:pt x="1079653" y="66101"/>
                </a:cubicBezTo>
                <a:cubicBezTo>
                  <a:pt x="1156969" y="42907"/>
                  <a:pt x="1121306" y="44068"/>
                  <a:pt x="1156771" y="440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555776" y="3429000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915816" y="364502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203848" y="3429000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5724128" y="52292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5436096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932040" y="515719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796136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36408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5004048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4644008" y="3140968"/>
            <a:ext cx="1152128" cy="3024336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 rot="4180125">
            <a:off x="1890250" y="1027550"/>
            <a:ext cx="1944216" cy="331236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4638101" y="4781320"/>
            <a:ext cx="1145754" cy="99152"/>
          </a:xfrm>
          <a:custGeom>
            <a:avLst/>
            <a:gdLst>
              <a:gd name="connsiteX0" fmla="*/ 0 w 1145754"/>
              <a:gd name="connsiteY0" fmla="*/ 44068 h 99152"/>
              <a:gd name="connsiteX1" fmla="*/ 143219 w 1145754"/>
              <a:gd name="connsiteY1" fmla="*/ 33051 h 99152"/>
              <a:gd name="connsiteX2" fmla="*/ 264405 w 1145754"/>
              <a:gd name="connsiteY2" fmla="*/ 11017 h 99152"/>
              <a:gd name="connsiteX3" fmla="*/ 429658 w 1145754"/>
              <a:gd name="connsiteY3" fmla="*/ 0 h 99152"/>
              <a:gd name="connsiteX4" fmla="*/ 649995 w 1145754"/>
              <a:gd name="connsiteY4" fmla="*/ 33051 h 99152"/>
              <a:gd name="connsiteX5" fmla="*/ 793215 w 1145754"/>
              <a:gd name="connsiteY5" fmla="*/ 88135 h 99152"/>
              <a:gd name="connsiteX6" fmla="*/ 826265 w 1145754"/>
              <a:gd name="connsiteY6" fmla="*/ 99152 h 99152"/>
              <a:gd name="connsiteX7" fmla="*/ 903383 w 1145754"/>
              <a:gd name="connsiteY7" fmla="*/ 88135 h 99152"/>
              <a:gd name="connsiteX8" fmla="*/ 1057619 w 1145754"/>
              <a:gd name="connsiteY8" fmla="*/ 66102 h 99152"/>
              <a:gd name="connsiteX9" fmla="*/ 1145754 w 1145754"/>
              <a:gd name="connsiteY9" fmla="*/ 66102 h 9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754" h="99152">
                <a:moveTo>
                  <a:pt x="0" y="44068"/>
                </a:moveTo>
                <a:cubicBezTo>
                  <a:pt x="47740" y="40396"/>
                  <a:pt x="95631" y="38339"/>
                  <a:pt x="143219" y="33051"/>
                </a:cubicBezTo>
                <a:cubicBezTo>
                  <a:pt x="332307" y="12041"/>
                  <a:pt x="46109" y="31807"/>
                  <a:pt x="264405" y="11017"/>
                </a:cubicBezTo>
                <a:cubicBezTo>
                  <a:pt x="319363" y="5783"/>
                  <a:pt x="374574" y="3672"/>
                  <a:pt x="429658" y="0"/>
                </a:cubicBezTo>
                <a:cubicBezTo>
                  <a:pt x="503104" y="11017"/>
                  <a:pt x="577818" y="15554"/>
                  <a:pt x="649995" y="33051"/>
                </a:cubicBezTo>
                <a:cubicBezTo>
                  <a:pt x="699704" y="45102"/>
                  <a:pt x="744691" y="71960"/>
                  <a:pt x="793215" y="88135"/>
                </a:cubicBezTo>
                <a:lnTo>
                  <a:pt x="826265" y="99152"/>
                </a:lnTo>
                <a:lnTo>
                  <a:pt x="903383" y="88135"/>
                </a:lnTo>
                <a:cubicBezTo>
                  <a:pt x="955111" y="80177"/>
                  <a:pt x="1005078" y="69386"/>
                  <a:pt x="1057619" y="66102"/>
                </a:cubicBezTo>
                <a:cubicBezTo>
                  <a:pt x="1086940" y="64269"/>
                  <a:pt x="1116376" y="66102"/>
                  <a:pt x="1145754" y="661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1266940" y="3070529"/>
            <a:ext cx="2996588" cy="208921"/>
          </a:xfrm>
          <a:custGeom>
            <a:avLst/>
            <a:gdLst>
              <a:gd name="connsiteX0" fmla="*/ 0 w 2996588"/>
              <a:gd name="connsiteY0" fmla="*/ 91312 h 208921"/>
              <a:gd name="connsiteX1" fmla="*/ 253388 w 2996588"/>
              <a:gd name="connsiteY1" fmla="*/ 58261 h 208921"/>
              <a:gd name="connsiteX2" fmla="*/ 319489 w 2996588"/>
              <a:gd name="connsiteY2" fmla="*/ 47244 h 208921"/>
              <a:gd name="connsiteX3" fmla="*/ 396607 w 2996588"/>
              <a:gd name="connsiteY3" fmla="*/ 36228 h 208921"/>
              <a:gd name="connsiteX4" fmla="*/ 506776 w 2996588"/>
              <a:gd name="connsiteY4" fmla="*/ 3177 h 208921"/>
              <a:gd name="connsiteX5" fmla="*/ 1211855 w 2996588"/>
              <a:gd name="connsiteY5" fmla="*/ 25211 h 208921"/>
              <a:gd name="connsiteX6" fmla="*/ 1311007 w 2996588"/>
              <a:gd name="connsiteY6" fmla="*/ 47244 h 208921"/>
              <a:gd name="connsiteX7" fmla="*/ 1586429 w 2996588"/>
              <a:gd name="connsiteY7" fmla="*/ 91312 h 208921"/>
              <a:gd name="connsiteX8" fmla="*/ 1784732 w 2996588"/>
              <a:gd name="connsiteY8" fmla="*/ 135379 h 208921"/>
              <a:gd name="connsiteX9" fmla="*/ 1961002 w 2996588"/>
              <a:gd name="connsiteY9" fmla="*/ 157413 h 208921"/>
              <a:gd name="connsiteX10" fmla="*/ 2049137 w 2996588"/>
              <a:gd name="connsiteY10" fmla="*/ 168430 h 208921"/>
              <a:gd name="connsiteX11" fmla="*/ 2192356 w 2996588"/>
              <a:gd name="connsiteY11" fmla="*/ 179447 h 208921"/>
              <a:gd name="connsiteX12" fmla="*/ 2390660 w 2996588"/>
              <a:gd name="connsiteY12" fmla="*/ 179447 h 208921"/>
              <a:gd name="connsiteX13" fmla="*/ 2456761 w 2996588"/>
              <a:gd name="connsiteY13" fmla="*/ 135379 h 208921"/>
              <a:gd name="connsiteX14" fmla="*/ 2544896 w 2996588"/>
              <a:gd name="connsiteY14" fmla="*/ 113346 h 208921"/>
              <a:gd name="connsiteX15" fmla="*/ 2655065 w 2996588"/>
              <a:gd name="connsiteY15" fmla="*/ 91312 h 208921"/>
              <a:gd name="connsiteX16" fmla="*/ 2776250 w 2996588"/>
              <a:gd name="connsiteY16" fmla="*/ 102329 h 208921"/>
              <a:gd name="connsiteX17" fmla="*/ 2842352 w 2996588"/>
              <a:gd name="connsiteY17" fmla="*/ 124363 h 208921"/>
              <a:gd name="connsiteX18" fmla="*/ 2875402 w 2996588"/>
              <a:gd name="connsiteY18" fmla="*/ 135379 h 208921"/>
              <a:gd name="connsiteX19" fmla="*/ 2996588 w 2996588"/>
              <a:gd name="connsiteY19" fmla="*/ 135379 h 20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96588" h="208921">
                <a:moveTo>
                  <a:pt x="0" y="91312"/>
                </a:moveTo>
                <a:cubicBezTo>
                  <a:pt x="105650" y="56094"/>
                  <a:pt x="5126" y="86907"/>
                  <a:pt x="253388" y="58261"/>
                </a:cubicBezTo>
                <a:cubicBezTo>
                  <a:pt x="275578" y="55701"/>
                  <a:pt x="297411" y="50640"/>
                  <a:pt x="319489" y="47244"/>
                </a:cubicBezTo>
                <a:cubicBezTo>
                  <a:pt x="345154" y="43296"/>
                  <a:pt x="370901" y="39900"/>
                  <a:pt x="396607" y="36228"/>
                </a:cubicBezTo>
                <a:cubicBezTo>
                  <a:pt x="433330" y="25211"/>
                  <a:pt x="468440" y="3695"/>
                  <a:pt x="506776" y="3177"/>
                </a:cubicBezTo>
                <a:cubicBezTo>
                  <a:pt x="741896" y="0"/>
                  <a:pt x="977066" y="12346"/>
                  <a:pt x="1211855" y="25211"/>
                </a:cubicBezTo>
                <a:cubicBezTo>
                  <a:pt x="1245661" y="27063"/>
                  <a:pt x="1277665" y="41360"/>
                  <a:pt x="1311007" y="47244"/>
                </a:cubicBezTo>
                <a:cubicBezTo>
                  <a:pt x="1402567" y="63402"/>
                  <a:pt x="1496230" y="68762"/>
                  <a:pt x="1586429" y="91312"/>
                </a:cubicBezTo>
                <a:cubicBezTo>
                  <a:pt x="1710252" y="122268"/>
                  <a:pt x="1688603" y="120590"/>
                  <a:pt x="1784732" y="135379"/>
                </a:cubicBezTo>
                <a:cubicBezTo>
                  <a:pt x="1879002" y="149882"/>
                  <a:pt x="1856235" y="145087"/>
                  <a:pt x="1961002" y="157413"/>
                </a:cubicBezTo>
                <a:cubicBezTo>
                  <a:pt x="1990406" y="160872"/>
                  <a:pt x="2019663" y="165623"/>
                  <a:pt x="2049137" y="168430"/>
                </a:cubicBezTo>
                <a:cubicBezTo>
                  <a:pt x="2096802" y="172970"/>
                  <a:pt x="2144616" y="175775"/>
                  <a:pt x="2192356" y="179447"/>
                </a:cubicBezTo>
                <a:cubicBezTo>
                  <a:pt x="2266621" y="204202"/>
                  <a:pt x="2266872" y="208921"/>
                  <a:pt x="2390660" y="179447"/>
                </a:cubicBezTo>
                <a:cubicBezTo>
                  <a:pt x="2416421" y="173313"/>
                  <a:pt x="2431070" y="141801"/>
                  <a:pt x="2456761" y="135379"/>
                </a:cubicBezTo>
                <a:cubicBezTo>
                  <a:pt x="2486139" y="128035"/>
                  <a:pt x="2515202" y="119285"/>
                  <a:pt x="2544896" y="113346"/>
                </a:cubicBezTo>
                <a:lnTo>
                  <a:pt x="2655065" y="91312"/>
                </a:lnTo>
                <a:cubicBezTo>
                  <a:pt x="2695460" y="94984"/>
                  <a:pt x="2736306" y="95280"/>
                  <a:pt x="2776250" y="102329"/>
                </a:cubicBezTo>
                <a:cubicBezTo>
                  <a:pt x="2799122" y="106365"/>
                  <a:pt x="2820318" y="117018"/>
                  <a:pt x="2842352" y="124363"/>
                </a:cubicBezTo>
                <a:cubicBezTo>
                  <a:pt x="2853369" y="128035"/>
                  <a:pt x="2863789" y="135379"/>
                  <a:pt x="2875402" y="135379"/>
                </a:cubicBezTo>
                <a:lnTo>
                  <a:pt x="2996588" y="13537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9"/>
          <p:cNvCxnSpPr/>
          <p:nvPr/>
        </p:nvCxnSpPr>
        <p:spPr>
          <a:xfrm>
            <a:off x="4932040" y="3140968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220072" y="3068960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436096" y="3068960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644008" y="3429000"/>
            <a:ext cx="107173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716016" y="3717032"/>
            <a:ext cx="107173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4644008" y="3933056"/>
            <a:ext cx="107173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691680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339752" y="335699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2051720" y="364502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5292080" y="350100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4932040" y="371703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une 13"/>
          <p:cNvSpPr/>
          <p:nvPr/>
        </p:nvSpPr>
        <p:spPr>
          <a:xfrm rot="8458073">
            <a:off x="6376120" y="2077462"/>
            <a:ext cx="360040" cy="151216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Lune 10"/>
          <p:cNvSpPr/>
          <p:nvPr/>
        </p:nvSpPr>
        <p:spPr>
          <a:xfrm rot="464098">
            <a:off x="1863812" y="2006189"/>
            <a:ext cx="360040" cy="151216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 (liquide)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683568" y="5013176"/>
            <a:ext cx="2664296" cy="7920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971600" y="5301208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1475656" y="2852936"/>
            <a:ext cx="1008112" cy="259228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1476260" y="3944039"/>
            <a:ext cx="1002535" cy="47248"/>
          </a:xfrm>
          <a:custGeom>
            <a:avLst/>
            <a:gdLst>
              <a:gd name="connsiteX0" fmla="*/ 0 w 1002535"/>
              <a:gd name="connsiteY0" fmla="*/ 11016 h 47248"/>
              <a:gd name="connsiteX1" fmla="*/ 760164 w 1002535"/>
              <a:gd name="connsiteY1" fmla="*/ 0 h 47248"/>
              <a:gd name="connsiteX2" fmla="*/ 859316 w 1002535"/>
              <a:gd name="connsiteY2" fmla="*/ 11016 h 47248"/>
              <a:gd name="connsiteX3" fmla="*/ 826265 w 1002535"/>
              <a:gd name="connsiteY3" fmla="*/ 22033 h 47248"/>
              <a:gd name="connsiteX4" fmla="*/ 969485 w 1002535"/>
              <a:gd name="connsiteY4" fmla="*/ 22033 h 47248"/>
              <a:gd name="connsiteX5" fmla="*/ 1002535 w 1002535"/>
              <a:gd name="connsiteY5" fmla="*/ 11016 h 4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535" h="47248">
                <a:moveTo>
                  <a:pt x="0" y="11016"/>
                </a:moveTo>
                <a:lnTo>
                  <a:pt x="760164" y="0"/>
                </a:lnTo>
                <a:cubicBezTo>
                  <a:pt x="793418" y="0"/>
                  <a:pt x="827768" y="500"/>
                  <a:pt x="859316" y="11016"/>
                </a:cubicBezTo>
                <a:cubicBezTo>
                  <a:pt x="870333" y="14688"/>
                  <a:pt x="837431" y="18843"/>
                  <a:pt x="826265" y="22033"/>
                </a:cubicBezTo>
                <a:cubicBezTo>
                  <a:pt x="738014" y="47248"/>
                  <a:pt x="698995" y="37944"/>
                  <a:pt x="969485" y="22033"/>
                </a:cubicBezTo>
                <a:lnTo>
                  <a:pt x="1002535" y="1101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619672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051720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979712" y="4941168"/>
            <a:ext cx="127248" cy="127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Disque magnétique 12"/>
          <p:cNvSpPr/>
          <p:nvPr/>
        </p:nvSpPr>
        <p:spPr>
          <a:xfrm rot="16616387">
            <a:off x="3899426" y="-16952"/>
            <a:ext cx="432048" cy="439549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/>
          <p:nvPr/>
        </p:nvCxnSpPr>
        <p:spPr>
          <a:xfrm>
            <a:off x="5868144" y="4221088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5868144" y="5733256"/>
            <a:ext cx="237626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244408" y="4221088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12360" y="49411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7668344" y="436510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6012160" y="537321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7524328" y="537321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5940152" y="49411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6084168" y="450912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rganigramme : Disque magnétique 27"/>
          <p:cNvSpPr/>
          <p:nvPr/>
        </p:nvSpPr>
        <p:spPr>
          <a:xfrm>
            <a:off x="6516216" y="4221088"/>
            <a:ext cx="936104" cy="151216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6521986" y="5119919"/>
            <a:ext cx="976690" cy="56567"/>
          </a:xfrm>
          <a:custGeom>
            <a:avLst/>
            <a:gdLst>
              <a:gd name="connsiteX0" fmla="*/ 0 w 976690"/>
              <a:gd name="connsiteY0" fmla="*/ 46992 h 56567"/>
              <a:gd name="connsiteX1" fmla="*/ 55084 w 976690"/>
              <a:gd name="connsiteY1" fmla="*/ 35975 h 56567"/>
              <a:gd name="connsiteX2" fmla="*/ 88134 w 976690"/>
              <a:gd name="connsiteY2" fmla="*/ 24958 h 56567"/>
              <a:gd name="connsiteX3" fmla="*/ 275421 w 976690"/>
              <a:gd name="connsiteY3" fmla="*/ 35975 h 56567"/>
              <a:gd name="connsiteX4" fmla="*/ 396607 w 976690"/>
              <a:gd name="connsiteY4" fmla="*/ 35975 h 56567"/>
              <a:gd name="connsiteX5" fmla="*/ 495759 w 976690"/>
              <a:gd name="connsiteY5" fmla="*/ 24958 h 56567"/>
              <a:gd name="connsiteX6" fmla="*/ 727113 w 976690"/>
              <a:gd name="connsiteY6" fmla="*/ 24958 h 56567"/>
              <a:gd name="connsiteX7" fmla="*/ 870332 w 976690"/>
              <a:gd name="connsiteY7" fmla="*/ 2924 h 56567"/>
              <a:gd name="connsiteX8" fmla="*/ 903383 w 976690"/>
              <a:gd name="connsiteY8" fmla="*/ 2924 h 5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690" h="56567">
                <a:moveTo>
                  <a:pt x="0" y="46992"/>
                </a:moveTo>
                <a:cubicBezTo>
                  <a:pt x="18361" y="43320"/>
                  <a:pt x="36918" y="40517"/>
                  <a:pt x="55084" y="35975"/>
                </a:cubicBezTo>
                <a:cubicBezTo>
                  <a:pt x="66350" y="33158"/>
                  <a:pt x="76521" y="24958"/>
                  <a:pt x="88134" y="24958"/>
                </a:cubicBezTo>
                <a:cubicBezTo>
                  <a:pt x="150671" y="24958"/>
                  <a:pt x="212992" y="32303"/>
                  <a:pt x="275421" y="35975"/>
                </a:cubicBezTo>
                <a:cubicBezTo>
                  <a:pt x="337197" y="56567"/>
                  <a:pt x="295324" y="47891"/>
                  <a:pt x="396607" y="35975"/>
                </a:cubicBezTo>
                <a:lnTo>
                  <a:pt x="495759" y="24958"/>
                </a:lnTo>
                <a:cubicBezTo>
                  <a:pt x="620450" y="40545"/>
                  <a:pt x="572091" y="40460"/>
                  <a:pt x="727113" y="24958"/>
                </a:cubicBezTo>
                <a:cubicBezTo>
                  <a:pt x="976690" y="0"/>
                  <a:pt x="649285" y="27485"/>
                  <a:pt x="870332" y="2924"/>
                </a:cubicBezTo>
                <a:cubicBezTo>
                  <a:pt x="881282" y="1707"/>
                  <a:pt x="892366" y="2924"/>
                  <a:pt x="903383" y="29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 solide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419872" y="5157192"/>
            <a:ext cx="2664296" cy="7920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3779912" y="5445224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4211960" y="3068960"/>
            <a:ext cx="1008112" cy="259228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4219460" y="4150441"/>
            <a:ext cx="1002535" cy="80036"/>
          </a:xfrm>
          <a:custGeom>
            <a:avLst/>
            <a:gdLst>
              <a:gd name="connsiteX0" fmla="*/ 0 w 1002535"/>
              <a:gd name="connsiteY0" fmla="*/ 35969 h 80036"/>
              <a:gd name="connsiteX1" fmla="*/ 165253 w 1002535"/>
              <a:gd name="connsiteY1" fmla="*/ 69019 h 80036"/>
              <a:gd name="connsiteX2" fmla="*/ 209321 w 1002535"/>
              <a:gd name="connsiteY2" fmla="*/ 80036 h 80036"/>
              <a:gd name="connsiteX3" fmla="*/ 462709 w 1002535"/>
              <a:gd name="connsiteY3" fmla="*/ 69019 h 80036"/>
              <a:gd name="connsiteX4" fmla="*/ 605928 w 1002535"/>
              <a:gd name="connsiteY4" fmla="*/ 80036 h 80036"/>
              <a:gd name="connsiteX5" fmla="*/ 716097 w 1002535"/>
              <a:gd name="connsiteY5" fmla="*/ 69019 h 80036"/>
              <a:gd name="connsiteX6" fmla="*/ 749147 w 1002535"/>
              <a:gd name="connsiteY6" fmla="*/ 58002 h 80036"/>
              <a:gd name="connsiteX7" fmla="*/ 804232 w 1002535"/>
              <a:gd name="connsiteY7" fmla="*/ 46986 h 80036"/>
              <a:gd name="connsiteX8" fmla="*/ 837282 w 1002535"/>
              <a:gd name="connsiteY8" fmla="*/ 24952 h 80036"/>
              <a:gd name="connsiteX9" fmla="*/ 1002535 w 1002535"/>
              <a:gd name="connsiteY9" fmla="*/ 13935 h 8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2535" h="80036">
                <a:moveTo>
                  <a:pt x="0" y="35969"/>
                </a:moveTo>
                <a:lnTo>
                  <a:pt x="165253" y="69019"/>
                </a:lnTo>
                <a:cubicBezTo>
                  <a:pt x="180070" y="72138"/>
                  <a:pt x="194180" y="80036"/>
                  <a:pt x="209321" y="80036"/>
                </a:cubicBezTo>
                <a:cubicBezTo>
                  <a:pt x="293863" y="80036"/>
                  <a:pt x="378246" y="72691"/>
                  <a:pt x="462709" y="69019"/>
                </a:cubicBezTo>
                <a:cubicBezTo>
                  <a:pt x="510449" y="72691"/>
                  <a:pt x="558047" y="80036"/>
                  <a:pt x="605928" y="80036"/>
                </a:cubicBezTo>
                <a:cubicBezTo>
                  <a:pt x="642834" y="80036"/>
                  <a:pt x="679620" y="74631"/>
                  <a:pt x="716097" y="69019"/>
                </a:cubicBezTo>
                <a:cubicBezTo>
                  <a:pt x="727575" y="67253"/>
                  <a:pt x="737881" y="60818"/>
                  <a:pt x="749147" y="58002"/>
                </a:cubicBezTo>
                <a:cubicBezTo>
                  <a:pt x="767313" y="53461"/>
                  <a:pt x="785870" y="50658"/>
                  <a:pt x="804232" y="46986"/>
                </a:cubicBezTo>
                <a:cubicBezTo>
                  <a:pt x="815249" y="39641"/>
                  <a:pt x="825439" y="30873"/>
                  <a:pt x="837282" y="24952"/>
                </a:cubicBezTo>
                <a:cubicBezTo>
                  <a:pt x="887186" y="0"/>
                  <a:pt x="953409" y="13935"/>
                  <a:pt x="1002535" y="139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427984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788024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283968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4435832" y="1729648"/>
            <a:ext cx="945805" cy="1740665"/>
          </a:xfrm>
          <a:custGeom>
            <a:avLst/>
            <a:gdLst>
              <a:gd name="connsiteX0" fmla="*/ 3966 w 945805"/>
              <a:gd name="connsiteY0" fmla="*/ 1740665 h 1740665"/>
              <a:gd name="connsiteX1" fmla="*/ 14982 w 945805"/>
              <a:gd name="connsiteY1" fmla="*/ 1564395 h 1740665"/>
              <a:gd name="connsiteX2" fmla="*/ 59050 w 945805"/>
              <a:gd name="connsiteY2" fmla="*/ 1531345 h 1740665"/>
              <a:gd name="connsiteX3" fmla="*/ 114134 w 945805"/>
              <a:gd name="connsiteY3" fmla="*/ 1465244 h 1740665"/>
              <a:gd name="connsiteX4" fmla="*/ 114134 w 945805"/>
              <a:gd name="connsiteY4" fmla="*/ 1266940 h 1740665"/>
              <a:gd name="connsiteX5" fmla="*/ 92101 w 945805"/>
              <a:gd name="connsiteY5" fmla="*/ 1200839 h 1740665"/>
              <a:gd name="connsiteX6" fmla="*/ 81084 w 945805"/>
              <a:gd name="connsiteY6" fmla="*/ 1145754 h 1740665"/>
              <a:gd name="connsiteX7" fmla="*/ 92101 w 945805"/>
              <a:gd name="connsiteY7" fmla="*/ 1035586 h 1740665"/>
              <a:gd name="connsiteX8" fmla="*/ 103117 w 945805"/>
              <a:gd name="connsiteY8" fmla="*/ 1002535 h 1740665"/>
              <a:gd name="connsiteX9" fmla="*/ 169219 w 945805"/>
              <a:gd name="connsiteY9" fmla="*/ 958468 h 1740665"/>
              <a:gd name="connsiteX10" fmla="*/ 235320 w 945805"/>
              <a:gd name="connsiteY10" fmla="*/ 892366 h 1740665"/>
              <a:gd name="connsiteX11" fmla="*/ 290404 w 945805"/>
              <a:gd name="connsiteY11" fmla="*/ 859316 h 1740665"/>
              <a:gd name="connsiteX12" fmla="*/ 334472 w 945805"/>
              <a:gd name="connsiteY12" fmla="*/ 826265 h 1740665"/>
              <a:gd name="connsiteX13" fmla="*/ 466674 w 945805"/>
              <a:gd name="connsiteY13" fmla="*/ 760164 h 1740665"/>
              <a:gd name="connsiteX14" fmla="*/ 598876 w 945805"/>
              <a:gd name="connsiteY14" fmla="*/ 661012 h 1740665"/>
              <a:gd name="connsiteX15" fmla="*/ 620910 w 945805"/>
              <a:gd name="connsiteY15" fmla="*/ 616945 h 1740665"/>
              <a:gd name="connsiteX16" fmla="*/ 664978 w 945805"/>
              <a:gd name="connsiteY16" fmla="*/ 550844 h 1740665"/>
              <a:gd name="connsiteX17" fmla="*/ 687011 w 945805"/>
              <a:gd name="connsiteY17" fmla="*/ 484742 h 1740665"/>
              <a:gd name="connsiteX18" fmla="*/ 753113 w 945805"/>
              <a:gd name="connsiteY18" fmla="*/ 385591 h 1740665"/>
              <a:gd name="connsiteX19" fmla="*/ 808197 w 945805"/>
              <a:gd name="connsiteY19" fmla="*/ 319489 h 1740665"/>
              <a:gd name="connsiteX20" fmla="*/ 841248 w 945805"/>
              <a:gd name="connsiteY20" fmla="*/ 308472 h 1740665"/>
              <a:gd name="connsiteX21" fmla="*/ 940399 w 945805"/>
              <a:gd name="connsiteY21" fmla="*/ 275422 h 1740665"/>
              <a:gd name="connsiteX22" fmla="*/ 874298 w 945805"/>
              <a:gd name="connsiteY22" fmla="*/ 198304 h 1740665"/>
              <a:gd name="connsiteX23" fmla="*/ 775146 w 945805"/>
              <a:gd name="connsiteY23" fmla="*/ 99152 h 1740665"/>
              <a:gd name="connsiteX24" fmla="*/ 742096 w 945805"/>
              <a:gd name="connsiteY24" fmla="*/ 44068 h 1740665"/>
              <a:gd name="connsiteX25" fmla="*/ 775146 w 945805"/>
              <a:gd name="connsiteY25" fmla="*/ 0 h 1740665"/>
              <a:gd name="connsiteX26" fmla="*/ 874298 w 945805"/>
              <a:gd name="connsiteY26" fmla="*/ 11017 h 174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45805" h="1740665">
                <a:moveTo>
                  <a:pt x="3966" y="1740665"/>
                </a:moveTo>
                <a:cubicBezTo>
                  <a:pt x="7638" y="1681908"/>
                  <a:pt x="0" y="1621328"/>
                  <a:pt x="14982" y="1564395"/>
                </a:cubicBezTo>
                <a:cubicBezTo>
                  <a:pt x="19655" y="1546638"/>
                  <a:pt x="45109" y="1543294"/>
                  <a:pt x="59050" y="1531345"/>
                </a:cubicBezTo>
                <a:cubicBezTo>
                  <a:pt x="92038" y="1503070"/>
                  <a:pt x="91469" y="1499243"/>
                  <a:pt x="114134" y="1465244"/>
                </a:cubicBezTo>
                <a:cubicBezTo>
                  <a:pt x="135209" y="1380943"/>
                  <a:pt x="134545" y="1403017"/>
                  <a:pt x="114134" y="1266940"/>
                </a:cubicBezTo>
                <a:cubicBezTo>
                  <a:pt x="110689" y="1243971"/>
                  <a:pt x="96656" y="1223613"/>
                  <a:pt x="92101" y="1200839"/>
                </a:cubicBezTo>
                <a:lnTo>
                  <a:pt x="81084" y="1145754"/>
                </a:lnTo>
                <a:cubicBezTo>
                  <a:pt x="84756" y="1109031"/>
                  <a:pt x="86489" y="1072063"/>
                  <a:pt x="92101" y="1035586"/>
                </a:cubicBezTo>
                <a:cubicBezTo>
                  <a:pt x="93867" y="1024108"/>
                  <a:pt x="94905" y="1010747"/>
                  <a:pt x="103117" y="1002535"/>
                </a:cubicBezTo>
                <a:cubicBezTo>
                  <a:pt x="121842" y="983810"/>
                  <a:pt x="148875" y="975421"/>
                  <a:pt x="169219" y="958468"/>
                </a:cubicBezTo>
                <a:cubicBezTo>
                  <a:pt x="193157" y="938520"/>
                  <a:pt x="208600" y="908398"/>
                  <a:pt x="235320" y="892366"/>
                </a:cubicBezTo>
                <a:cubicBezTo>
                  <a:pt x="253681" y="881349"/>
                  <a:pt x="272587" y="871194"/>
                  <a:pt x="290404" y="859316"/>
                </a:cubicBezTo>
                <a:cubicBezTo>
                  <a:pt x="305682" y="849131"/>
                  <a:pt x="318468" y="835267"/>
                  <a:pt x="334472" y="826265"/>
                </a:cubicBezTo>
                <a:cubicBezTo>
                  <a:pt x="377413" y="802110"/>
                  <a:pt x="423897" y="784608"/>
                  <a:pt x="466674" y="760164"/>
                </a:cubicBezTo>
                <a:cubicBezTo>
                  <a:pt x="490660" y="746458"/>
                  <a:pt x="572306" y="698211"/>
                  <a:pt x="598876" y="661012"/>
                </a:cubicBezTo>
                <a:cubicBezTo>
                  <a:pt x="608422" y="647648"/>
                  <a:pt x="612460" y="631027"/>
                  <a:pt x="620910" y="616945"/>
                </a:cubicBezTo>
                <a:cubicBezTo>
                  <a:pt x="634535" y="594238"/>
                  <a:pt x="664978" y="550844"/>
                  <a:pt x="664978" y="550844"/>
                </a:cubicBezTo>
                <a:cubicBezTo>
                  <a:pt x="672322" y="528810"/>
                  <a:pt x="674128" y="504067"/>
                  <a:pt x="687011" y="484742"/>
                </a:cubicBezTo>
                <a:lnTo>
                  <a:pt x="753113" y="385591"/>
                </a:lnTo>
                <a:cubicBezTo>
                  <a:pt x="769373" y="361201"/>
                  <a:pt x="782746" y="336456"/>
                  <a:pt x="808197" y="319489"/>
                </a:cubicBezTo>
                <a:cubicBezTo>
                  <a:pt x="817860" y="313047"/>
                  <a:pt x="830574" y="313046"/>
                  <a:pt x="841248" y="308472"/>
                </a:cubicBezTo>
                <a:cubicBezTo>
                  <a:pt x="921068" y="274264"/>
                  <a:pt x="847542" y="293994"/>
                  <a:pt x="940399" y="275422"/>
                </a:cubicBezTo>
                <a:cubicBezTo>
                  <a:pt x="897364" y="189347"/>
                  <a:pt x="945805" y="269811"/>
                  <a:pt x="874298" y="198304"/>
                </a:cubicBezTo>
                <a:cubicBezTo>
                  <a:pt x="753982" y="77989"/>
                  <a:pt x="876395" y="175089"/>
                  <a:pt x="775146" y="99152"/>
                </a:cubicBezTo>
                <a:cubicBezTo>
                  <a:pt x="764129" y="80791"/>
                  <a:pt x="756031" y="60326"/>
                  <a:pt x="742096" y="44068"/>
                </a:cubicBezTo>
                <a:cubicBezTo>
                  <a:pt x="707179" y="3331"/>
                  <a:pt x="665860" y="36429"/>
                  <a:pt x="775146" y="0"/>
                </a:cubicBezTo>
                <a:cubicBezTo>
                  <a:pt x="859535" y="12056"/>
                  <a:pt x="826297" y="11017"/>
                  <a:pt x="874298" y="1101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4713271" y="1762699"/>
            <a:ext cx="1015500" cy="1509311"/>
          </a:xfrm>
          <a:custGeom>
            <a:avLst/>
            <a:gdLst>
              <a:gd name="connsiteX0" fmla="*/ 1948 w 1015500"/>
              <a:gd name="connsiteY0" fmla="*/ 1509311 h 1509311"/>
              <a:gd name="connsiteX1" fmla="*/ 57033 w 1015500"/>
              <a:gd name="connsiteY1" fmla="*/ 1432193 h 1509311"/>
              <a:gd name="connsiteX2" fmla="*/ 145168 w 1015500"/>
              <a:gd name="connsiteY2" fmla="*/ 1333041 h 1509311"/>
              <a:gd name="connsiteX3" fmla="*/ 233302 w 1015500"/>
              <a:gd name="connsiteY3" fmla="*/ 1299990 h 1509311"/>
              <a:gd name="connsiteX4" fmla="*/ 332454 w 1015500"/>
              <a:gd name="connsiteY4" fmla="*/ 1288973 h 1509311"/>
              <a:gd name="connsiteX5" fmla="*/ 431606 w 1015500"/>
              <a:gd name="connsiteY5" fmla="*/ 1266940 h 1509311"/>
              <a:gd name="connsiteX6" fmla="*/ 530758 w 1015500"/>
              <a:gd name="connsiteY6" fmla="*/ 1244906 h 1509311"/>
              <a:gd name="connsiteX7" fmla="*/ 574825 w 1015500"/>
              <a:gd name="connsiteY7" fmla="*/ 1211855 h 1509311"/>
              <a:gd name="connsiteX8" fmla="*/ 640927 w 1015500"/>
              <a:gd name="connsiteY8" fmla="*/ 1145754 h 1509311"/>
              <a:gd name="connsiteX9" fmla="*/ 651943 w 1015500"/>
              <a:gd name="connsiteY9" fmla="*/ 1112703 h 1509311"/>
              <a:gd name="connsiteX10" fmla="*/ 684994 w 1015500"/>
              <a:gd name="connsiteY10" fmla="*/ 1046602 h 1509311"/>
              <a:gd name="connsiteX11" fmla="*/ 662960 w 1015500"/>
              <a:gd name="connsiteY11" fmla="*/ 947450 h 1509311"/>
              <a:gd name="connsiteX12" fmla="*/ 640927 w 1015500"/>
              <a:gd name="connsiteY12" fmla="*/ 914400 h 1509311"/>
              <a:gd name="connsiteX13" fmla="*/ 651943 w 1015500"/>
              <a:gd name="connsiteY13" fmla="*/ 804231 h 1509311"/>
              <a:gd name="connsiteX14" fmla="*/ 696011 w 1015500"/>
              <a:gd name="connsiteY14" fmla="*/ 782197 h 1509311"/>
              <a:gd name="connsiteX15" fmla="*/ 762112 w 1015500"/>
              <a:gd name="connsiteY15" fmla="*/ 727113 h 1509311"/>
              <a:gd name="connsiteX16" fmla="*/ 795163 w 1015500"/>
              <a:gd name="connsiteY16" fmla="*/ 672029 h 1509311"/>
              <a:gd name="connsiteX17" fmla="*/ 817196 w 1015500"/>
              <a:gd name="connsiteY17" fmla="*/ 605928 h 1509311"/>
              <a:gd name="connsiteX18" fmla="*/ 784146 w 1015500"/>
              <a:gd name="connsiteY18" fmla="*/ 572877 h 1509311"/>
              <a:gd name="connsiteX19" fmla="*/ 784146 w 1015500"/>
              <a:gd name="connsiteY19" fmla="*/ 462708 h 1509311"/>
              <a:gd name="connsiteX20" fmla="*/ 795163 w 1015500"/>
              <a:gd name="connsiteY20" fmla="*/ 429658 h 1509311"/>
              <a:gd name="connsiteX21" fmla="*/ 894315 w 1015500"/>
              <a:gd name="connsiteY21" fmla="*/ 275421 h 1509311"/>
              <a:gd name="connsiteX22" fmla="*/ 916348 w 1015500"/>
              <a:gd name="connsiteY22" fmla="*/ 198303 h 1509311"/>
              <a:gd name="connsiteX23" fmla="*/ 938382 w 1015500"/>
              <a:gd name="connsiteY23" fmla="*/ 165253 h 1509311"/>
              <a:gd name="connsiteX24" fmla="*/ 960416 w 1015500"/>
              <a:gd name="connsiteY24" fmla="*/ 99152 h 1509311"/>
              <a:gd name="connsiteX25" fmla="*/ 971433 w 1015500"/>
              <a:gd name="connsiteY25" fmla="*/ 66101 h 1509311"/>
              <a:gd name="connsiteX26" fmla="*/ 1015500 w 1015500"/>
              <a:gd name="connsiteY26" fmla="*/ 0 h 150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5500" h="1509311">
                <a:moveTo>
                  <a:pt x="1948" y="1509311"/>
                </a:moveTo>
                <a:cubicBezTo>
                  <a:pt x="22191" y="1448581"/>
                  <a:pt x="0" y="1498732"/>
                  <a:pt x="57033" y="1432193"/>
                </a:cubicBezTo>
                <a:cubicBezTo>
                  <a:pt x="87594" y="1396539"/>
                  <a:pt x="90311" y="1353613"/>
                  <a:pt x="145168" y="1333041"/>
                </a:cubicBezTo>
                <a:cubicBezTo>
                  <a:pt x="174546" y="1322024"/>
                  <a:pt x="202760" y="1307176"/>
                  <a:pt x="233302" y="1299990"/>
                </a:cubicBezTo>
                <a:cubicBezTo>
                  <a:pt x="265672" y="1292373"/>
                  <a:pt x="299534" y="1293676"/>
                  <a:pt x="332454" y="1288973"/>
                </a:cubicBezTo>
                <a:cubicBezTo>
                  <a:pt x="378961" y="1282329"/>
                  <a:pt x="388314" y="1276560"/>
                  <a:pt x="431606" y="1266940"/>
                </a:cubicBezTo>
                <a:cubicBezTo>
                  <a:pt x="557448" y="1238976"/>
                  <a:pt x="423314" y="1271767"/>
                  <a:pt x="530758" y="1244906"/>
                </a:cubicBezTo>
                <a:cubicBezTo>
                  <a:pt x="545447" y="1233889"/>
                  <a:pt x="561177" y="1224138"/>
                  <a:pt x="574825" y="1211855"/>
                </a:cubicBezTo>
                <a:cubicBezTo>
                  <a:pt x="597986" y="1191010"/>
                  <a:pt x="640927" y="1145754"/>
                  <a:pt x="640927" y="1145754"/>
                </a:cubicBezTo>
                <a:cubicBezTo>
                  <a:pt x="644599" y="1134737"/>
                  <a:pt x="646750" y="1123090"/>
                  <a:pt x="651943" y="1112703"/>
                </a:cubicBezTo>
                <a:cubicBezTo>
                  <a:pt x="694659" y="1027269"/>
                  <a:pt x="657300" y="1129684"/>
                  <a:pt x="684994" y="1046602"/>
                </a:cubicBezTo>
                <a:cubicBezTo>
                  <a:pt x="683033" y="1036798"/>
                  <a:pt x="668794" y="961063"/>
                  <a:pt x="662960" y="947450"/>
                </a:cubicBezTo>
                <a:cubicBezTo>
                  <a:pt x="657744" y="935280"/>
                  <a:pt x="648271" y="925417"/>
                  <a:pt x="640927" y="914400"/>
                </a:cubicBezTo>
                <a:cubicBezTo>
                  <a:pt x="644599" y="877677"/>
                  <a:pt x="637748" y="838298"/>
                  <a:pt x="651943" y="804231"/>
                </a:cubicBezTo>
                <a:cubicBezTo>
                  <a:pt x="658260" y="789071"/>
                  <a:pt x="681752" y="790345"/>
                  <a:pt x="696011" y="782197"/>
                </a:cubicBezTo>
                <a:cubicBezTo>
                  <a:pt x="720507" y="768199"/>
                  <a:pt x="745020" y="749902"/>
                  <a:pt x="762112" y="727113"/>
                </a:cubicBezTo>
                <a:cubicBezTo>
                  <a:pt x="774960" y="709983"/>
                  <a:pt x="786302" y="691523"/>
                  <a:pt x="795163" y="672029"/>
                </a:cubicBezTo>
                <a:cubicBezTo>
                  <a:pt x="804774" y="650885"/>
                  <a:pt x="817196" y="605928"/>
                  <a:pt x="817196" y="605928"/>
                </a:cubicBezTo>
                <a:cubicBezTo>
                  <a:pt x="806179" y="594911"/>
                  <a:pt x="790474" y="587114"/>
                  <a:pt x="784146" y="572877"/>
                </a:cubicBezTo>
                <a:cubicBezTo>
                  <a:pt x="763940" y="527413"/>
                  <a:pt x="772253" y="504334"/>
                  <a:pt x="784146" y="462708"/>
                </a:cubicBezTo>
                <a:cubicBezTo>
                  <a:pt x="787336" y="451542"/>
                  <a:pt x="790589" y="440332"/>
                  <a:pt x="795163" y="429658"/>
                </a:cubicBezTo>
                <a:cubicBezTo>
                  <a:pt x="819532" y="372797"/>
                  <a:pt x="857544" y="324449"/>
                  <a:pt x="894315" y="275421"/>
                </a:cubicBezTo>
                <a:cubicBezTo>
                  <a:pt x="897845" y="261299"/>
                  <a:pt x="908445" y="214110"/>
                  <a:pt x="916348" y="198303"/>
                </a:cubicBezTo>
                <a:cubicBezTo>
                  <a:pt x="922269" y="186460"/>
                  <a:pt x="931037" y="176270"/>
                  <a:pt x="938382" y="165253"/>
                </a:cubicBezTo>
                <a:lnTo>
                  <a:pt x="960416" y="99152"/>
                </a:lnTo>
                <a:cubicBezTo>
                  <a:pt x="964088" y="88135"/>
                  <a:pt x="964991" y="75764"/>
                  <a:pt x="971433" y="66101"/>
                </a:cubicBezTo>
                <a:lnTo>
                  <a:pt x="10155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Décantation</vt:lpstr>
      <vt:lpstr>Filtration</vt:lpstr>
      <vt:lpstr>Distillation (liquide)</vt:lpstr>
      <vt:lpstr>Évaporation solide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2018-06-07T19:00:34Z</dcterms:created>
  <dcterms:modified xsi:type="dcterms:W3CDTF">2018-06-07T19:23:49Z</dcterms:modified>
</cp:coreProperties>
</file>