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328E-22F7-4AFA-9856-6FF43CCF0A64}" type="datetimeFigureOut">
              <a:rPr lang="fr-CA" smtClean="0"/>
              <a:pPr/>
              <a:t>2018-05-17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FFCF-49A2-4087-90B9-358185B6F72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328E-22F7-4AFA-9856-6FF43CCF0A64}" type="datetimeFigureOut">
              <a:rPr lang="fr-CA" smtClean="0"/>
              <a:pPr/>
              <a:t>2018-05-17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FFCF-49A2-4087-90B9-358185B6F72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328E-22F7-4AFA-9856-6FF43CCF0A64}" type="datetimeFigureOut">
              <a:rPr lang="fr-CA" smtClean="0"/>
              <a:pPr/>
              <a:t>2018-05-17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FFCF-49A2-4087-90B9-358185B6F72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328E-22F7-4AFA-9856-6FF43CCF0A64}" type="datetimeFigureOut">
              <a:rPr lang="fr-CA" smtClean="0"/>
              <a:pPr/>
              <a:t>2018-05-17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FFCF-49A2-4087-90B9-358185B6F72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328E-22F7-4AFA-9856-6FF43CCF0A64}" type="datetimeFigureOut">
              <a:rPr lang="fr-CA" smtClean="0"/>
              <a:pPr/>
              <a:t>2018-05-17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FFCF-49A2-4087-90B9-358185B6F72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328E-22F7-4AFA-9856-6FF43CCF0A64}" type="datetimeFigureOut">
              <a:rPr lang="fr-CA" smtClean="0"/>
              <a:pPr/>
              <a:t>2018-05-17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FFCF-49A2-4087-90B9-358185B6F72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328E-22F7-4AFA-9856-6FF43CCF0A64}" type="datetimeFigureOut">
              <a:rPr lang="fr-CA" smtClean="0"/>
              <a:pPr/>
              <a:t>2018-05-17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FFCF-49A2-4087-90B9-358185B6F72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328E-22F7-4AFA-9856-6FF43CCF0A64}" type="datetimeFigureOut">
              <a:rPr lang="fr-CA" smtClean="0"/>
              <a:pPr/>
              <a:t>2018-05-17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FFCF-49A2-4087-90B9-358185B6F72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328E-22F7-4AFA-9856-6FF43CCF0A64}" type="datetimeFigureOut">
              <a:rPr lang="fr-CA" smtClean="0"/>
              <a:pPr/>
              <a:t>2018-05-17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FFCF-49A2-4087-90B9-358185B6F72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328E-22F7-4AFA-9856-6FF43CCF0A64}" type="datetimeFigureOut">
              <a:rPr lang="fr-CA" smtClean="0"/>
              <a:pPr/>
              <a:t>2018-05-17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FFCF-49A2-4087-90B9-358185B6F72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328E-22F7-4AFA-9856-6FF43CCF0A64}" type="datetimeFigureOut">
              <a:rPr lang="fr-CA" smtClean="0"/>
              <a:pPr/>
              <a:t>2018-05-17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FFCF-49A2-4087-90B9-358185B6F72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8328E-22F7-4AFA-9856-6FF43CCF0A64}" type="datetimeFigureOut">
              <a:rPr lang="fr-CA" smtClean="0"/>
              <a:pPr/>
              <a:t>2018-05-17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3FFCF-49A2-4087-90B9-358185B6F72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a/url?sa=i&amp;source=images&amp;cd=&amp;cad=rja&amp;uact=8&amp;ved=2ahUKEwi3i9-g2_vaAhUDheAKHduVBAkQjRx6BAgBEAU&amp;url=https://en.wikipedia.org/wiki/Pthirus&amp;psig=AOvVaw20JsP6AL3Um2DnI4q5tu5S&amp;ust=152606123433327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a/url?sa=i&amp;source=images&amp;cd=&amp;cad=rja&amp;uact=8&amp;ved=2ahUKEwjsiKP43fvaAhUnTt8KHWDDD4AQjRx6BAgBEAU&amp;url=http://monsystemeimmunitaire.fr/chlamydia-une-bacterie-qui-se-cache/&amp;psig=AOvVaw1YdOweYeoJYEsZ4V5Em-YX&amp;ust=152606194359867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a/url?sa=i&amp;source=images&amp;cd=&amp;cad=rja&amp;uact=8&amp;ved=2ahUKEwj-y-CW3_vaAhVDT98KHbfhBnAQjRx6BAgBEAU&amp;url=https://www.menshealth.com/health/a19630754/what-is-super-gonorrhea-a-guy-in-england-has-the-worlds-worst-case-of-it/&amp;psig=AOvVaw0WlK1xmLbu5ZL-C2EEq6H5&amp;ust=152606223159328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a/url?sa=i&amp;source=images&amp;cd=&amp;cad=rja&amp;uact=8&amp;ved=2ahUKEwiM0N_i4PvaAhVCheAKHcn_Cf8QjRx6BAgBEAU&amp;url=https://www.123rf.com/photo_76614425_male-syphilis-illustration.html&amp;psig=AOvVaw141Q_mkfV2ITJv8MoZPioJ&amp;ust=152606267780022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a/url?sa=i&amp;source=images&amp;cd=&amp;cad=rja&amp;uact=8&amp;ved=2ahUKEwjp-5ie4fvaAhWNmOAKHepRDFkQjRx6BAgBEAU&amp;url=http://www.webdo.tn/2016/10/03/sida-importante-decouverte-traitement-vih/&amp;psig=AOvVaw3yO0EgdvPTAuAvm-Yl3KmY&amp;ust=152606280788718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ca/url?sa=i&amp;source=images&amp;cd=&amp;cad=rja&amp;uact=8&amp;ved=2ahUKEwjhkMiP5PvaAhVxmuAKHeNSAfYQjRx6BAgBEAU&amp;url=http://unt-ori2.crihan.fr/unspf/2010_Lille_Goffard_VHB/co/03_generalites.html&amp;psig=AOvVaw3Y1SkpYBaqhaV-sedxX3dJ&amp;ust=152606359573612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ca/url?sa=i&amp;source=images&amp;cd=&amp;cad=rja&amp;uact=8&amp;ved=2ahUKEwiNqcbF5fvaAhVjTd8KHU2vC7sQjRx6BAgBEAU&amp;url=https://www.ladepeche.fr/article/2017/06/02/2586390-des-bacteries-vaginales-rendraient-des-microbicides-anti-sida-moins-efficaces.html&amp;psig=AOvVaw2o5F6zbx7PHeCA5tRJuZB-&amp;ust=152606399248951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ca/url?sa=i&amp;source=images&amp;cd=&amp;cad=rja&amp;uact=8&amp;ved=2ahUKEwiSu_6B7YzbAhVnplkKHTSyAJoQjRx6BAgBEAU&amp;url=http%3A%2F%2Fwww.euskonews.com%2F0397zbk%2Fgaia39701es.html&amp;psig=AOvVaw3LrRuLTAIk7WHiSEx3sA8W&amp;ust=152665006493599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Projet B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 Jérémy</a:t>
            </a:r>
            <a:endParaRPr lang="fr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herpès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Herpès</a:t>
            </a:r>
          </a:p>
          <a:p>
            <a:r>
              <a:rPr lang="fr-CA" dirty="0" err="1" smtClean="0"/>
              <a:t>Herpesviridae</a:t>
            </a:r>
            <a:endParaRPr lang="fr-CA" dirty="0" smtClean="0"/>
          </a:p>
          <a:p>
            <a:r>
              <a:rPr lang="fr-CA" dirty="0" smtClean="0"/>
              <a:t>Affection </a:t>
            </a:r>
            <a:r>
              <a:rPr lang="fr-CA" dirty="0" smtClean="0"/>
              <a:t>cutanée</a:t>
            </a:r>
          </a:p>
          <a:p>
            <a:r>
              <a:rPr lang="fr-CA" dirty="0" smtClean="0"/>
              <a:t> de petits ulcères douloureux </a:t>
            </a:r>
            <a:endParaRPr lang="fr-CA" dirty="0" smtClean="0"/>
          </a:p>
          <a:p>
            <a:r>
              <a:rPr lang="fr-CA" dirty="0" smtClean="0"/>
              <a:t>Il n’y a pas de traitement efficace pour guérir l’herpès</a:t>
            </a:r>
          </a:p>
          <a:p>
            <a:endParaRPr lang="fr-CA" dirty="0" smtClean="0"/>
          </a:p>
          <a:p>
            <a:endParaRPr lang="fr-CA" dirty="0"/>
          </a:p>
        </p:txBody>
      </p:sp>
      <p:pic>
        <p:nvPicPr>
          <p:cNvPr id="1026" name="Picture 2" descr="https://upload.wikimedia.org/wikipedia/commons/thumb/f/f4/HSV-1-EM.png/800px-HSV-1-E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836712"/>
            <a:ext cx="2330040" cy="22361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M</a:t>
            </a:r>
            <a:r>
              <a:rPr lang="fr-CA" dirty="0" smtClean="0"/>
              <a:t>orpion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Nom: morpion</a:t>
            </a:r>
          </a:p>
          <a:p>
            <a:r>
              <a:rPr lang="fr-CA" dirty="0" smtClean="0"/>
              <a:t>Autre nom : </a:t>
            </a:r>
            <a:r>
              <a:rPr lang="fr-CA" dirty="0" err="1" smtClean="0"/>
              <a:t>Pthirus</a:t>
            </a:r>
            <a:r>
              <a:rPr lang="fr-CA" dirty="0" smtClean="0"/>
              <a:t> pubis</a:t>
            </a:r>
          </a:p>
          <a:p>
            <a:r>
              <a:rPr lang="fr-CA" dirty="0" smtClean="0"/>
              <a:t>Insectes</a:t>
            </a:r>
          </a:p>
          <a:p>
            <a:r>
              <a:rPr lang="fr-CA" dirty="0" smtClean="0"/>
              <a:t>Démangeaison</a:t>
            </a:r>
          </a:p>
          <a:p>
            <a:r>
              <a:rPr lang="fr-CA" dirty="0" smtClean="0"/>
              <a:t>Appliquer de la crème</a:t>
            </a:r>
          </a:p>
          <a:p>
            <a:endParaRPr lang="fr-CA" dirty="0"/>
          </a:p>
        </p:txBody>
      </p:sp>
      <p:pic>
        <p:nvPicPr>
          <p:cNvPr id="18434" name="Picture 2" descr="Résultats de recherche d'images pour « Pthirus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068960"/>
            <a:ext cx="2526905" cy="1872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chlamydia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Chlamydia</a:t>
            </a:r>
          </a:p>
          <a:p>
            <a:r>
              <a:rPr lang="fr-CA" dirty="0"/>
              <a:t>Chlamydia </a:t>
            </a:r>
            <a:r>
              <a:rPr lang="fr-CA" dirty="0" err="1" smtClean="0"/>
              <a:t>trachomatis</a:t>
            </a:r>
            <a:endParaRPr lang="fr-CA" dirty="0" smtClean="0"/>
          </a:p>
          <a:p>
            <a:r>
              <a:rPr lang="fr-CA" dirty="0" smtClean="0"/>
              <a:t>Bactérie</a:t>
            </a:r>
          </a:p>
          <a:p>
            <a:r>
              <a:rPr lang="fr-CA" dirty="0"/>
              <a:t>sensation de brûlure quand on </a:t>
            </a:r>
            <a:r>
              <a:rPr lang="fr-CA" dirty="0" smtClean="0"/>
              <a:t>urine</a:t>
            </a:r>
          </a:p>
          <a:p>
            <a:r>
              <a:rPr lang="fr-CA" dirty="0" smtClean="0"/>
              <a:t>Antibiotique</a:t>
            </a:r>
          </a:p>
          <a:p>
            <a:endParaRPr lang="fr-CA" dirty="0" smtClean="0"/>
          </a:p>
          <a:p>
            <a:endParaRPr lang="fr-CA" dirty="0" smtClean="0"/>
          </a:p>
          <a:p>
            <a:endParaRPr lang="fr-CA" dirty="0"/>
          </a:p>
          <a:p>
            <a:endParaRPr lang="fr-CA" dirty="0"/>
          </a:p>
        </p:txBody>
      </p:sp>
      <p:pic>
        <p:nvPicPr>
          <p:cNvPr id="17410" name="Picture 2" descr="Résultats de recherche d'images pour « chlamydia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3933056"/>
            <a:ext cx="2817540" cy="1878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gonorrhée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Gonorrhée</a:t>
            </a:r>
          </a:p>
          <a:p>
            <a:r>
              <a:rPr lang="fr-CA" dirty="0" smtClean="0"/>
              <a:t>Chaude-pisse ou urétrite</a:t>
            </a:r>
          </a:p>
          <a:p>
            <a:r>
              <a:rPr lang="fr-CA" dirty="0" smtClean="0"/>
              <a:t>bactérie</a:t>
            </a:r>
          </a:p>
          <a:p>
            <a:r>
              <a:rPr lang="fr-CA" dirty="0" smtClean="0"/>
              <a:t> des douleurs en urinant</a:t>
            </a:r>
          </a:p>
          <a:p>
            <a:r>
              <a:rPr lang="fr-CA" dirty="0" err="1" smtClean="0"/>
              <a:t>antibiothique</a:t>
            </a:r>
            <a:endParaRPr lang="fr-CA" dirty="0" smtClean="0"/>
          </a:p>
          <a:p>
            <a:endParaRPr lang="fr-CA" dirty="0" smtClean="0"/>
          </a:p>
          <a:p>
            <a:endParaRPr lang="fr-CA" dirty="0"/>
          </a:p>
        </p:txBody>
      </p:sp>
      <p:pic>
        <p:nvPicPr>
          <p:cNvPr id="16386" name="Picture 2" descr="Image associé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284984"/>
            <a:ext cx="2675563" cy="17008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syphilis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Siphilis</a:t>
            </a:r>
            <a:endParaRPr lang="fr-CA" dirty="0" smtClean="0"/>
          </a:p>
          <a:p>
            <a:r>
              <a:rPr lang="fr-CA" dirty="0" smtClean="0"/>
              <a:t>Vérole</a:t>
            </a:r>
          </a:p>
          <a:p>
            <a:r>
              <a:rPr lang="fr-CA" dirty="0" smtClean="0"/>
              <a:t>Bactérie</a:t>
            </a:r>
          </a:p>
          <a:p>
            <a:r>
              <a:rPr lang="fr-CA" dirty="0" smtClean="0"/>
              <a:t>ulcères non douloureux</a:t>
            </a:r>
          </a:p>
          <a:p>
            <a:r>
              <a:rPr lang="fr-CA" dirty="0" err="1" smtClean="0"/>
              <a:t>Antibiothique</a:t>
            </a:r>
            <a:endParaRPr lang="fr-CA" dirty="0" smtClean="0"/>
          </a:p>
          <a:p>
            <a:endParaRPr lang="fr-CA" dirty="0" smtClean="0"/>
          </a:p>
          <a:p>
            <a:endParaRPr lang="fr-CA" dirty="0" smtClean="0"/>
          </a:p>
          <a:p>
            <a:endParaRPr lang="fr-CA" dirty="0"/>
          </a:p>
        </p:txBody>
      </p:sp>
      <p:pic>
        <p:nvPicPr>
          <p:cNvPr id="15362" name="Picture 2" descr="Résultats de recherche d'images pour « syphilis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933056"/>
            <a:ext cx="3897661" cy="25984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sida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Sida</a:t>
            </a:r>
          </a:p>
          <a:p>
            <a:r>
              <a:rPr lang="fr-CA" dirty="0"/>
              <a:t>syndrome d'immunodéficience </a:t>
            </a:r>
            <a:r>
              <a:rPr lang="fr-CA" dirty="0" smtClean="0"/>
              <a:t>acquise</a:t>
            </a:r>
          </a:p>
          <a:p>
            <a:r>
              <a:rPr lang="fr-CA" dirty="0" err="1" smtClean="0"/>
              <a:t>Virusse</a:t>
            </a:r>
            <a:endParaRPr lang="fr-CA" dirty="0" smtClean="0"/>
          </a:p>
          <a:p>
            <a:r>
              <a:rPr lang="fr-CA" dirty="0" smtClean="0"/>
              <a:t>de la fièvre de la fatigue des maux de tête ou de gorge </a:t>
            </a:r>
            <a:r>
              <a:rPr lang="fr-CA" dirty="0" err="1" smtClean="0"/>
              <a:t>ceux-la</a:t>
            </a:r>
            <a:r>
              <a:rPr lang="fr-CA" dirty="0" smtClean="0"/>
              <a:t> en très peux de temps</a:t>
            </a:r>
          </a:p>
          <a:p>
            <a:r>
              <a:rPr lang="fr-CA" dirty="0" smtClean="0"/>
              <a:t>Pas de traitement</a:t>
            </a:r>
          </a:p>
          <a:p>
            <a:endParaRPr lang="fr-CA" dirty="0" smtClean="0"/>
          </a:p>
          <a:p>
            <a:endParaRPr lang="fr-CA" dirty="0" smtClean="0"/>
          </a:p>
          <a:p>
            <a:endParaRPr lang="fr-CA" dirty="0" smtClean="0"/>
          </a:p>
          <a:p>
            <a:endParaRPr lang="fr-CA" dirty="0"/>
          </a:p>
        </p:txBody>
      </p:sp>
      <p:pic>
        <p:nvPicPr>
          <p:cNvPr id="14338" name="Picture 2" descr="Résultats de recherche d'images pour « sida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581128"/>
            <a:ext cx="2857500" cy="1447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Hépatite b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Hépatite b</a:t>
            </a:r>
          </a:p>
          <a:p>
            <a:r>
              <a:rPr lang="fr-CA" dirty="0" smtClean="0"/>
              <a:t>Jaunisse</a:t>
            </a:r>
          </a:p>
          <a:p>
            <a:r>
              <a:rPr lang="fr-CA" dirty="0" err="1" smtClean="0"/>
              <a:t>Virusse</a:t>
            </a:r>
            <a:endParaRPr lang="fr-CA" dirty="0" smtClean="0"/>
          </a:p>
          <a:p>
            <a:r>
              <a:rPr lang="fr-CA" dirty="0" smtClean="0"/>
              <a:t>De la fatigue et de la fièvre</a:t>
            </a:r>
          </a:p>
          <a:p>
            <a:r>
              <a:rPr lang="fr-CA" dirty="0" smtClean="0"/>
              <a:t>Des traitements peuvent limiter la gravité de l’infection </a:t>
            </a:r>
          </a:p>
          <a:p>
            <a:endParaRPr lang="fr-CA" dirty="0"/>
          </a:p>
        </p:txBody>
      </p:sp>
      <p:pic>
        <p:nvPicPr>
          <p:cNvPr id="13314" name="Picture 2" descr="Résultats de recherche d'images pour « hépatite b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437112"/>
            <a:ext cx="2483768" cy="22564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Vaginite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Vaginite</a:t>
            </a:r>
          </a:p>
          <a:p>
            <a:r>
              <a:rPr lang="fr-CA" dirty="0" smtClean="0"/>
              <a:t>Vaginite a </a:t>
            </a:r>
            <a:r>
              <a:rPr lang="fr-CA" dirty="0" err="1" smtClean="0"/>
              <a:t>leuvure</a:t>
            </a:r>
            <a:endParaRPr lang="fr-CA" dirty="0" smtClean="0"/>
          </a:p>
          <a:p>
            <a:r>
              <a:rPr lang="fr-FR" i="1" dirty="0" smtClean="0"/>
              <a:t>Infection</a:t>
            </a:r>
          </a:p>
          <a:p>
            <a:r>
              <a:rPr lang="fr-FR" dirty="0" smtClean="0"/>
              <a:t> </a:t>
            </a:r>
            <a:r>
              <a:rPr lang="fr-CA" dirty="0" smtClean="0"/>
              <a:t>Une sensation d'irritation ou de brûlure durant la miction et durant les rapports sexuels</a:t>
            </a:r>
            <a:r>
              <a:rPr lang="fr-CA" dirty="0" smtClean="0"/>
              <a:t>.</a:t>
            </a:r>
          </a:p>
          <a:p>
            <a:r>
              <a:rPr lang="fr-CA" dirty="0" err="1" smtClean="0"/>
              <a:t>crême</a:t>
            </a:r>
            <a:endParaRPr lang="fr-CA" dirty="0" smtClean="0"/>
          </a:p>
          <a:p>
            <a:endParaRPr lang="fr-CA" dirty="0" smtClean="0"/>
          </a:p>
          <a:p>
            <a:endParaRPr lang="fr-FR" dirty="0" smtClean="0"/>
          </a:p>
          <a:p>
            <a:endParaRPr lang="fr-CA" dirty="0"/>
          </a:p>
        </p:txBody>
      </p:sp>
      <p:pic>
        <p:nvPicPr>
          <p:cNvPr id="12290" name="Picture 2" descr="Résultats de recherche d'images pour « bactérie vaginit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204470"/>
            <a:ext cx="3814986" cy="20542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condylomes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Condylomes</a:t>
            </a:r>
          </a:p>
          <a:p>
            <a:r>
              <a:rPr lang="fr-FR" dirty="0" smtClean="0"/>
              <a:t>Papillomavirus </a:t>
            </a:r>
            <a:r>
              <a:rPr lang="fr-FR" dirty="0" smtClean="0"/>
              <a:t>humain</a:t>
            </a:r>
          </a:p>
          <a:p>
            <a:r>
              <a:rPr lang="fr-FR" dirty="0" smtClean="0"/>
              <a:t>Verrue génitale</a:t>
            </a:r>
          </a:p>
          <a:p>
            <a:r>
              <a:rPr lang="fr-CA" dirty="0" smtClean="0"/>
              <a:t>des petites bosses qui ressemblent à des verrues </a:t>
            </a:r>
            <a:r>
              <a:rPr lang="fr-CA" dirty="0" smtClean="0"/>
              <a:t>sur </a:t>
            </a:r>
            <a:r>
              <a:rPr lang="fr-CA" dirty="0" smtClean="0"/>
              <a:t>les organes génitaux, autour de l’anus et, plus rarement, dans la </a:t>
            </a:r>
            <a:r>
              <a:rPr lang="fr-CA" dirty="0" smtClean="0"/>
              <a:t>bouche</a:t>
            </a:r>
          </a:p>
          <a:p>
            <a:r>
              <a:rPr lang="fr-CA" dirty="0" smtClean="0"/>
              <a:t>application de produits chimiques, traitement au laser ou à l’azote liquide</a:t>
            </a:r>
            <a:endParaRPr lang="fr-CA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CA" dirty="0" smtClean="0"/>
          </a:p>
          <a:p>
            <a:endParaRPr lang="fr-CA" dirty="0"/>
          </a:p>
        </p:txBody>
      </p:sp>
      <p:pic>
        <p:nvPicPr>
          <p:cNvPr id="2050" name="Picture 2" descr="Image associé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908720"/>
            <a:ext cx="2627784" cy="24015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186</Words>
  <Application>Microsoft Office PowerPoint</Application>
  <PresentationFormat>Affichage à l'écran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Projet B</vt:lpstr>
      <vt:lpstr>Morpion</vt:lpstr>
      <vt:lpstr>chlamydia</vt:lpstr>
      <vt:lpstr>gonorrhée</vt:lpstr>
      <vt:lpstr>syphilis</vt:lpstr>
      <vt:lpstr>sida</vt:lpstr>
      <vt:lpstr>Hépatite b </vt:lpstr>
      <vt:lpstr>Vaginite</vt:lpstr>
      <vt:lpstr>condylomes</vt:lpstr>
      <vt:lpstr>herpès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B</dc:title>
  <dc:creator>CSBE</dc:creator>
  <cp:lastModifiedBy>CSBE</cp:lastModifiedBy>
  <cp:revision>11</cp:revision>
  <dcterms:created xsi:type="dcterms:W3CDTF">2018-05-10T17:40:33Z</dcterms:created>
  <dcterms:modified xsi:type="dcterms:W3CDTF">2018-05-17T13:44:38Z</dcterms:modified>
</cp:coreProperties>
</file>