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5AB386-176F-4ED9-A524-3A7F068851C7}" type="datetimeFigureOut">
              <a:rPr lang="fr-CA" smtClean="0"/>
              <a:t>2017-02-21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13153E-2740-4CDB-BF31-FCBA43C358D0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000" dirty="0" smtClean="0"/>
              <a:t>Expérience 79</a:t>
            </a:r>
            <a:br>
              <a:rPr lang="fr-CA" sz="4000" dirty="0" smtClean="0"/>
            </a:br>
            <a:r>
              <a:rPr lang="fr-CA" sz="4000" dirty="0" smtClean="0"/>
              <a:t>Distance Terre-et lune</a:t>
            </a:r>
            <a:endParaRPr lang="fr-CA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854696" cy="5112568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Science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Présenter à </a:t>
            </a:r>
          </a:p>
          <a:p>
            <a:pPr algn="ctr"/>
            <a:r>
              <a:rPr lang="fr-CA" dirty="0" err="1" smtClean="0"/>
              <a:t>Daniel.Blais</a:t>
            </a:r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Par </a:t>
            </a:r>
          </a:p>
          <a:p>
            <a:pPr algn="ctr"/>
            <a:r>
              <a:rPr lang="fr-CA" dirty="0" smtClean="0"/>
              <a:t>Nathaniel et Marc-Antoine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ESV</a:t>
            </a:r>
          </a:p>
          <a:p>
            <a:pPr algn="ctr"/>
            <a:r>
              <a:rPr lang="fr-CA" dirty="0" smtClean="0"/>
              <a:t>2017-02-21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196752"/>
          </a:xfrm>
        </p:spPr>
        <p:txBody>
          <a:bodyPr/>
          <a:lstStyle/>
          <a:p>
            <a:pPr algn="ctr"/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5661248"/>
          </a:xfrm>
        </p:spPr>
        <p:txBody>
          <a:bodyPr>
            <a:normAutofit lnSpcReduction="10000"/>
          </a:bodyPr>
          <a:lstStyle/>
          <a:p>
            <a:pPr algn="l"/>
            <a:r>
              <a:rPr lang="fr-CA" dirty="0" smtClean="0"/>
              <a:t>1-Qu’arrive-t-il au rayon incliné après avoir réfléchi  sur le premier miroir.il a réfléchi sur l’autre</a:t>
            </a:r>
          </a:p>
          <a:p>
            <a:pPr algn="l"/>
            <a:r>
              <a:rPr lang="fr-CA" dirty="0" smtClean="0"/>
              <a:t>2-Comment ce nomme le miroir bizarre en forme de triangle ?</a:t>
            </a:r>
            <a:r>
              <a:rPr lang="fr-CA" dirty="0" err="1" smtClean="0"/>
              <a:t>retroréflécteur</a:t>
            </a:r>
            <a:endParaRPr lang="fr-CA" dirty="0" smtClean="0"/>
          </a:p>
          <a:p>
            <a:pPr algn="l"/>
            <a:r>
              <a:rPr lang="fr-CA" dirty="0" smtClean="0"/>
              <a:t>3-Trouve un image de cette objet</a:t>
            </a:r>
          </a:p>
          <a:p>
            <a:pPr algn="l"/>
            <a:r>
              <a:rPr lang="fr-CA" dirty="0" smtClean="0"/>
              <a:t>4-Quand et qui a-t-on placé cette objet sur la lune</a:t>
            </a:r>
          </a:p>
          <a:p>
            <a:pPr algn="l"/>
            <a:r>
              <a:rPr lang="fr-CA" dirty="0" smtClean="0"/>
              <a:t>Apollo (1962-1975)</a:t>
            </a:r>
          </a:p>
          <a:p>
            <a:pPr algn="l"/>
            <a:r>
              <a:rPr lang="fr-CA" dirty="0" smtClean="0"/>
              <a:t>5 – S’il y a 384 000 km de la lune à la terre, quelle est la distance aller retour? 768 000 km</a:t>
            </a:r>
          </a:p>
          <a:p>
            <a:pPr algn="l"/>
            <a:r>
              <a:rPr lang="fr-CA" dirty="0" smtClean="0"/>
              <a:t>6. Si la </a:t>
            </a:r>
            <a:r>
              <a:rPr lang="fr-CA" dirty="0" err="1" smtClean="0"/>
              <a:t>lumiere</a:t>
            </a:r>
            <a:r>
              <a:rPr lang="fr-CA" dirty="0" smtClean="0"/>
              <a:t> voyage a une distance de 300 000 km/s, combien de temps cela prendra- t-il pour aller retour? 3 seconde et </a:t>
            </a:r>
            <a:r>
              <a:rPr lang="fr-CA" dirty="0" err="1" smtClean="0"/>
              <a:t>moin</a:t>
            </a:r>
            <a:endParaRPr lang="fr-CA" dirty="0" smtClean="0"/>
          </a:p>
          <a:p>
            <a:pPr algn="l"/>
            <a:r>
              <a:rPr lang="fr-CA" dirty="0" smtClean="0"/>
              <a:t>7- Quelle est la valeur de c dans E=</a:t>
            </a:r>
            <a:r>
              <a:rPr lang="fr-CA" dirty="0" err="1" smtClean="0"/>
              <a:t>mc</a:t>
            </a:r>
            <a:r>
              <a:rPr lang="fr-CA" dirty="0" smtClean="0"/>
              <a:t> au carré? </a:t>
            </a:r>
            <a:r>
              <a:rPr lang="fr-CA" smtClean="0"/>
              <a:t>300 000 km/s</a:t>
            </a:r>
            <a:r>
              <a:rPr lang="fr-CA" dirty="0" smtClean="0"/>
              <a:t>	</a:t>
            </a:r>
            <a:endParaRPr lang="fr-CA" dirty="0"/>
          </a:p>
        </p:txBody>
      </p:sp>
      <p:pic>
        <p:nvPicPr>
          <p:cNvPr id="4" name="Image 3" descr="expérience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8174" y="2492896"/>
            <a:ext cx="1305826" cy="1529408"/>
          </a:xfrm>
          <a:prstGeom prst="rect">
            <a:avLst/>
          </a:prstGeom>
        </p:spPr>
      </p:pic>
      <p:cxnSp>
        <p:nvCxnSpPr>
          <p:cNvPr id="6" name="Connecteur droit 5"/>
          <p:cNvCxnSpPr>
            <a:endCxn id="4" idx="1"/>
          </p:cNvCxnSpPr>
          <p:nvPr/>
        </p:nvCxnSpPr>
        <p:spPr>
          <a:xfrm>
            <a:off x="5148064" y="3212976"/>
            <a:ext cx="2690110" cy="4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980728"/>
          </a:xfrm>
        </p:spPr>
        <p:txBody>
          <a:bodyPr/>
          <a:lstStyle/>
          <a:p>
            <a:pPr algn="ctr"/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124744"/>
            <a:ext cx="7854696" cy="3856392"/>
          </a:xfrm>
        </p:spPr>
        <p:txBody>
          <a:bodyPr/>
          <a:lstStyle/>
          <a:p>
            <a:pPr algn="ctr"/>
            <a:r>
              <a:rPr lang="fr-CA" dirty="0" smtClean="0"/>
              <a:t>On a réussi a mesurer la distance entre la terre et la lune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124744"/>
          </a:xfrm>
        </p:spPr>
        <p:txBody>
          <a:bodyPr/>
          <a:lstStyle/>
          <a:p>
            <a:pPr algn="ctr"/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/>
          <a:lstStyle/>
          <a:p>
            <a:pPr algn="ctr"/>
            <a:r>
              <a:rPr lang="fr-CA" dirty="0" smtClean="0"/>
              <a:t> On mesure la distance terre-lune avec la lumière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CA" dirty="0" smtClean="0"/>
              <a:t>Quel est le principe dans la mesure de la distance terre-lune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1067544"/>
          </a:xfrm>
        </p:spPr>
        <p:txBody>
          <a:bodyPr/>
          <a:lstStyle/>
          <a:p>
            <a:pPr algn="ctr"/>
            <a:r>
              <a:rPr lang="fr-CA" dirty="0" smtClean="0"/>
              <a:t>Hypothèse: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4248472"/>
          </a:xfrm>
        </p:spPr>
        <p:txBody>
          <a:bodyPr/>
          <a:lstStyle/>
          <a:p>
            <a:pPr algn="ctr"/>
            <a:r>
              <a:rPr lang="fr-CA" dirty="0" smtClean="0"/>
              <a:t>On mesure la </a:t>
            </a:r>
            <a:r>
              <a:rPr lang="fr-CA" dirty="0" err="1" smtClean="0"/>
              <a:t>distence</a:t>
            </a:r>
            <a:r>
              <a:rPr lang="fr-CA" dirty="0" smtClean="0"/>
              <a:t> terre et lune avec un laser et </a:t>
            </a:r>
            <a:r>
              <a:rPr lang="fr-CA" dirty="0" err="1" smtClean="0"/>
              <a:t>rétroréflecteur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A" dirty="0" smtClean="0"/>
              <a:t>Expérimentation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851648" cy="779512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Matériel: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3928400"/>
          </a:xfrm>
        </p:spPr>
        <p:txBody>
          <a:bodyPr/>
          <a:lstStyle/>
          <a:p>
            <a:pPr algn="l"/>
            <a:r>
              <a:rPr lang="fr-CA" dirty="0" smtClean="0"/>
              <a:t>1-laser</a:t>
            </a:r>
          </a:p>
          <a:p>
            <a:pPr algn="l"/>
            <a:r>
              <a:rPr lang="fr-CA" dirty="0" smtClean="0"/>
              <a:t>2-</a:t>
            </a:r>
            <a:r>
              <a:rPr lang="fr-CA" dirty="0" err="1" smtClean="0"/>
              <a:t>miroire</a:t>
            </a:r>
            <a:endParaRPr lang="fr-CA" dirty="0" smtClean="0"/>
          </a:p>
          <a:p>
            <a:pPr algn="l"/>
            <a:r>
              <a:rPr lang="fr-CA" dirty="0" smtClean="0"/>
              <a:t>3-</a:t>
            </a:r>
            <a:r>
              <a:rPr lang="fr-CA" dirty="0" err="1" smtClean="0"/>
              <a:t>reflècteur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pPr algn="ctr"/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CA" dirty="0" smtClean="0"/>
              <a:t>Prends deux miroirs plans et forment ensemble un angle de 60 degrés</a:t>
            </a:r>
          </a:p>
          <a:p>
            <a:pPr algn="ctr"/>
            <a:r>
              <a:rPr lang="fr-CA" dirty="0" smtClean="0"/>
              <a:t>Prends le laser et envoie-le vers l’un des deux miroirs plan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1143000"/>
          </a:xfrm>
        </p:spPr>
        <p:txBody>
          <a:bodyPr/>
          <a:lstStyle/>
          <a:p>
            <a:pPr algn="ctr"/>
            <a:r>
              <a:rPr lang="fr-CA" dirty="0" err="1" smtClean="0"/>
              <a:t>S</a:t>
            </a:r>
            <a:r>
              <a:rPr lang="fr-CA" dirty="0" err="1" smtClean="0"/>
              <a:t>chèma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 rot="19214667">
            <a:off x="1149986" y="228086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 rot="2684162">
            <a:off x="3285871" y="2282195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707904" y="4797152"/>
            <a:ext cx="288032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>
            <a:stCxn id="5" idx="0"/>
          </p:cNvCxnSpPr>
          <p:nvPr/>
        </p:nvCxnSpPr>
        <p:spPr>
          <a:xfrm flipV="1">
            <a:off x="3851920" y="2420888"/>
            <a:ext cx="0" cy="23762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411760" y="2420888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11760" y="2492896"/>
            <a:ext cx="0" cy="2448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Photos:</a:t>
            </a:r>
            <a:endParaRPr lang="fr-CA" dirty="0"/>
          </a:p>
        </p:txBody>
      </p:sp>
      <p:pic>
        <p:nvPicPr>
          <p:cNvPr id="5" name="Image 4" descr="expérience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4094272" cy="54726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212</Words>
  <Application>Microsoft Office PowerPoint</Application>
  <PresentationFormat>Affichage à l'écran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Expérience 79 Distance Terre-et lune</vt:lpstr>
      <vt:lpstr>Observation</vt:lpstr>
      <vt:lpstr>Interrogation</vt:lpstr>
      <vt:lpstr>Hypothèse:</vt:lpstr>
      <vt:lpstr>Expérimentation</vt:lpstr>
      <vt:lpstr>Matériel:</vt:lpstr>
      <vt:lpstr>Manipulation</vt:lpstr>
      <vt:lpstr>Schèma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Expérience 79 Distance Terre-et lune</dc:title>
  <dc:creator>CSBE</dc:creator>
  <cp:lastModifiedBy>CSBE</cp:lastModifiedBy>
  <cp:revision>8</cp:revision>
  <dcterms:created xsi:type="dcterms:W3CDTF">2017-02-21T18:35:04Z</dcterms:created>
  <dcterms:modified xsi:type="dcterms:W3CDTF">2017-02-21T19:32:59Z</dcterms:modified>
</cp:coreProperties>
</file>