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9AE1A-0F78-4105-84DB-CC03CF39D4E1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40A15-4CE2-45EB-BF2B-4376456F675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40A15-4CE2-45EB-BF2B-4376456F675B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F32F5-5EA9-44B7-8DB0-0D848235E9F2}" type="datetimeFigureOut">
              <a:rPr lang="fr-CA" smtClean="0"/>
              <a:pPr/>
              <a:t>2017-10-30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2E2E-6328-403D-8BE2-DEE91E61B10B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oogle.ca/url?sa=i&amp;rct=j&amp;q=&amp;esrc=s&amp;source=images&amp;cd=&amp;cad=rja&amp;uact=8&amp;ved=0ahUKEwjP8On68a7WAhUK1GMKHXXaArgQjRwIBw&amp;url=https://www.roblox.com/library/136701470/General-Lee-01-Door-Decal&amp;psig=AFQjCNH5qsqLGWP4e4oGU-N5BbPqMtcEjA&amp;ust=1505829437877105" TargetMode="External"/><Relationship Id="rId4" Type="http://schemas.openxmlformats.org/officeDocument/2006/relationships/hyperlink" Target="https://www.google.ca/url?sa=i&amp;rct=j&amp;q=&amp;esrc=s&amp;source=images&amp;cd=&amp;cad=rja&amp;uact=8&amp;ved=0ahUKEwj1ovLP767WAhUT52MKHQXjB5kQjRwIBw&amp;url=https://www.piecesautodiscount.fr/parts/spoiler-pare-choc-auto-alfa-romeo.htm&amp;psig=AFQjCNE7SIewInkjGFGNYNVNWusv0MdnDw&amp;ust=15058288172539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rganigramme : Connecteur 8"/>
          <p:cNvSpPr/>
          <p:nvPr/>
        </p:nvSpPr>
        <p:spPr>
          <a:xfrm>
            <a:off x="6156176" y="2780928"/>
            <a:ext cx="1224136" cy="1224136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1026" name="Picture 2" descr="Voiture, De Transport, Automobile, Auto, Le 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80728"/>
            <a:ext cx="7344816" cy="3672408"/>
          </a:xfrm>
          <a:prstGeom prst="rect">
            <a:avLst/>
          </a:prstGeom>
          <a:noFill/>
        </p:spPr>
      </p:pic>
      <p:sp>
        <p:nvSpPr>
          <p:cNvPr id="12" name="Organigramme : Connecteur 11"/>
          <p:cNvSpPr/>
          <p:nvPr/>
        </p:nvSpPr>
        <p:spPr>
          <a:xfrm>
            <a:off x="6300192" y="2996952"/>
            <a:ext cx="792088" cy="864096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Stockage à accès direct 15"/>
          <p:cNvSpPr/>
          <p:nvPr/>
        </p:nvSpPr>
        <p:spPr>
          <a:xfrm rot="5400000">
            <a:off x="1691680" y="3212976"/>
            <a:ext cx="576064" cy="432048"/>
          </a:xfrm>
          <a:prstGeom prst="flowChartMagneticDrum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Triangle rectangle 20"/>
          <p:cNvSpPr/>
          <p:nvPr/>
        </p:nvSpPr>
        <p:spPr>
          <a:xfrm rot="6438951">
            <a:off x="639229" y="1719348"/>
            <a:ext cx="2131875" cy="2229803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Triangle rectangle 21"/>
          <p:cNvSpPr/>
          <p:nvPr/>
        </p:nvSpPr>
        <p:spPr>
          <a:xfrm rot="7914346">
            <a:off x="1777125" y="2076612"/>
            <a:ext cx="1388888" cy="84935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2627784" y="2852936"/>
            <a:ext cx="1080120" cy="1080120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Organigramme : Connecteur 22"/>
          <p:cNvSpPr/>
          <p:nvPr/>
        </p:nvSpPr>
        <p:spPr>
          <a:xfrm>
            <a:off x="1331640" y="2780928"/>
            <a:ext cx="1224136" cy="1368152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Triangle rectangle 23"/>
          <p:cNvSpPr/>
          <p:nvPr/>
        </p:nvSpPr>
        <p:spPr>
          <a:xfrm rot="19475969">
            <a:off x="599222" y="3060324"/>
            <a:ext cx="1877501" cy="130242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Triangle rectangle 24"/>
          <p:cNvSpPr/>
          <p:nvPr/>
        </p:nvSpPr>
        <p:spPr>
          <a:xfrm rot="4936576">
            <a:off x="648169" y="2477141"/>
            <a:ext cx="1745548" cy="203467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Bande diagonale 25"/>
          <p:cNvSpPr/>
          <p:nvPr/>
        </p:nvSpPr>
        <p:spPr>
          <a:xfrm rot="9373346">
            <a:off x="1638009" y="3965527"/>
            <a:ext cx="936104" cy="288032"/>
          </a:xfrm>
          <a:prstGeom prst="diagStrip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7" name="Triangle rectangle 26"/>
          <p:cNvSpPr/>
          <p:nvPr/>
        </p:nvSpPr>
        <p:spPr>
          <a:xfrm rot="10800000">
            <a:off x="1043608" y="2996952"/>
            <a:ext cx="864096" cy="1224136"/>
          </a:xfrm>
          <a:prstGeom prst="rtTriangle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Triangle rectangle 27"/>
          <p:cNvSpPr/>
          <p:nvPr/>
        </p:nvSpPr>
        <p:spPr>
          <a:xfrm rot="6888723">
            <a:off x="1726166" y="2235905"/>
            <a:ext cx="1368152" cy="792088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rganigramme : Connecteur 28"/>
          <p:cNvSpPr/>
          <p:nvPr/>
        </p:nvSpPr>
        <p:spPr>
          <a:xfrm>
            <a:off x="1187624" y="3573016"/>
            <a:ext cx="1080120" cy="93610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Organigramme : Connecteur 29"/>
          <p:cNvSpPr/>
          <p:nvPr/>
        </p:nvSpPr>
        <p:spPr>
          <a:xfrm>
            <a:off x="1403648" y="3429000"/>
            <a:ext cx="576064" cy="50405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2771800" y="2996952"/>
            <a:ext cx="792088" cy="792088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Triangle rectangle 31"/>
          <p:cNvSpPr/>
          <p:nvPr/>
        </p:nvSpPr>
        <p:spPr>
          <a:xfrm rot="8286915">
            <a:off x="7720680" y="1930397"/>
            <a:ext cx="720080" cy="64807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Triangle rectangle 32"/>
          <p:cNvSpPr/>
          <p:nvPr/>
        </p:nvSpPr>
        <p:spPr>
          <a:xfrm rot="10634870">
            <a:off x="6104952" y="1375144"/>
            <a:ext cx="1512168" cy="936104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2" name="AutoShape 8" descr="Résultats de recherche d'images pour « aileron auto png »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0800" y="-922338"/>
            <a:ext cx="4105275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39" name="Rectangle 38"/>
          <p:cNvSpPr/>
          <p:nvPr/>
        </p:nvSpPr>
        <p:spPr>
          <a:xfrm>
            <a:off x="7884368" y="2060848"/>
            <a:ext cx="216024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>
            <a:off x="7596336" y="2060848"/>
            <a:ext cx="144016" cy="5040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 rot="10800000">
            <a:off x="7164288" y="1916832"/>
            <a:ext cx="1512168" cy="14401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Triangle rectangle 43"/>
          <p:cNvSpPr/>
          <p:nvPr/>
        </p:nvSpPr>
        <p:spPr>
          <a:xfrm>
            <a:off x="7020272" y="1988840"/>
            <a:ext cx="864096" cy="432048"/>
          </a:xfrm>
          <a:prstGeom prst="rt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8" name="AutoShape 14" descr="Résultats de recherche d'images pour « 01 general le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40" name="AutoShape 16" descr="Résultats de recherche d'images pour « 01 general lee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46" name="Picture 22" descr="Résultats de recherche d'images pour « 01 general lee png 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276872"/>
            <a:ext cx="1440160" cy="1440160"/>
          </a:xfrm>
          <a:prstGeom prst="rect">
            <a:avLst/>
          </a:prstGeom>
          <a:noFill/>
        </p:spPr>
      </p:pic>
      <p:sp>
        <p:nvSpPr>
          <p:cNvPr id="50" name="ZoneTexte 49"/>
          <p:cNvSpPr txBox="1"/>
          <p:nvPr/>
        </p:nvSpPr>
        <p:spPr>
          <a:xfrm>
            <a:off x="6479704" y="64886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Mikael </a:t>
            </a:r>
            <a:r>
              <a:rPr lang="fr-CA" dirty="0" err="1" smtClean="0"/>
              <a:t>Labbé</a:t>
            </a:r>
            <a:endParaRPr lang="fr-CA" dirty="0"/>
          </a:p>
        </p:txBody>
      </p:sp>
      <p:sp>
        <p:nvSpPr>
          <p:cNvPr id="31" name="Rectangle 30"/>
          <p:cNvSpPr/>
          <p:nvPr/>
        </p:nvSpPr>
        <p:spPr>
          <a:xfrm>
            <a:off x="899592" y="2996952"/>
            <a:ext cx="100811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2017-09-18T13:02:48Z</dcterms:created>
  <dcterms:modified xsi:type="dcterms:W3CDTF">2017-10-30T13:24:32Z</dcterms:modified>
</cp:coreProperties>
</file>