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2514-F7E9-4D19-8D6C-B69100B1A30F}" type="datetimeFigureOut">
              <a:rPr lang="fr-CA" smtClean="0"/>
              <a:pPr/>
              <a:t>2018-05-17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C2130-5B0D-4DD0-9BA5-1B6C5CAF720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2514-F7E9-4D19-8D6C-B69100B1A30F}" type="datetimeFigureOut">
              <a:rPr lang="fr-CA" smtClean="0"/>
              <a:pPr/>
              <a:t>2018-05-17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C2130-5B0D-4DD0-9BA5-1B6C5CAF720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2514-F7E9-4D19-8D6C-B69100B1A30F}" type="datetimeFigureOut">
              <a:rPr lang="fr-CA" smtClean="0"/>
              <a:pPr/>
              <a:t>2018-05-17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C2130-5B0D-4DD0-9BA5-1B6C5CAF720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2514-F7E9-4D19-8D6C-B69100B1A30F}" type="datetimeFigureOut">
              <a:rPr lang="fr-CA" smtClean="0"/>
              <a:pPr/>
              <a:t>2018-05-17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C2130-5B0D-4DD0-9BA5-1B6C5CAF720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2514-F7E9-4D19-8D6C-B69100B1A30F}" type="datetimeFigureOut">
              <a:rPr lang="fr-CA" smtClean="0"/>
              <a:pPr/>
              <a:t>2018-05-17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C2130-5B0D-4DD0-9BA5-1B6C5CAF720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2514-F7E9-4D19-8D6C-B69100B1A30F}" type="datetimeFigureOut">
              <a:rPr lang="fr-CA" smtClean="0"/>
              <a:pPr/>
              <a:t>2018-05-17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C2130-5B0D-4DD0-9BA5-1B6C5CAF720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2514-F7E9-4D19-8D6C-B69100B1A30F}" type="datetimeFigureOut">
              <a:rPr lang="fr-CA" smtClean="0"/>
              <a:pPr/>
              <a:t>2018-05-17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C2130-5B0D-4DD0-9BA5-1B6C5CAF720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2514-F7E9-4D19-8D6C-B69100B1A30F}" type="datetimeFigureOut">
              <a:rPr lang="fr-CA" smtClean="0"/>
              <a:pPr/>
              <a:t>2018-05-17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C2130-5B0D-4DD0-9BA5-1B6C5CAF720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2514-F7E9-4D19-8D6C-B69100B1A30F}" type="datetimeFigureOut">
              <a:rPr lang="fr-CA" smtClean="0"/>
              <a:pPr/>
              <a:t>2018-05-17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C2130-5B0D-4DD0-9BA5-1B6C5CAF720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2514-F7E9-4D19-8D6C-B69100B1A30F}" type="datetimeFigureOut">
              <a:rPr lang="fr-CA" smtClean="0"/>
              <a:pPr/>
              <a:t>2018-05-17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C2130-5B0D-4DD0-9BA5-1B6C5CAF720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2514-F7E9-4D19-8D6C-B69100B1A30F}" type="datetimeFigureOut">
              <a:rPr lang="fr-CA" smtClean="0"/>
              <a:pPr/>
              <a:t>2018-05-17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C2130-5B0D-4DD0-9BA5-1B6C5CAF720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72514-F7E9-4D19-8D6C-B69100B1A30F}" type="datetimeFigureOut">
              <a:rPr lang="fr-CA" smtClean="0"/>
              <a:pPr/>
              <a:t>2018-05-17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C2130-5B0D-4DD0-9BA5-1B6C5CAF720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fr.wikipedia.org/wiki/Trichomonas_vaginali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fr-CA" dirty="0" smtClean="0"/>
              <a:t>Mikael </a:t>
            </a:r>
            <a:r>
              <a:rPr lang="fr-CA" dirty="0" err="1" smtClean="0"/>
              <a:t>Labbé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87624" y="2276872"/>
            <a:ext cx="6400800" cy="3573016"/>
          </a:xfrm>
        </p:spPr>
        <p:txBody>
          <a:bodyPr>
            <a:normAutofit/>
          </a:bodyPr>
          <a:lstStyle/>
          <a:p>
            <a:r>
              <a:rPr lang="fr-CA" sz="4400" dirty="0" smtClean="0"/>
              <a:t>I</a:t>
            </a:r>
            <a:r>
              <a:rPr lang="fr-CA" sz="1800" dirty="0" smtClean="0"/>
              <a:t>nfections</a:t>
            </a:r>
            <a:endParaRPr lang="fr-CA" sz="4400" dirty="0" smtClean="0"/>
          </a:p>
          <a:p>
            <a:r>
              <a:rPr lang="fr-CA" sz="4400" dirty="0" smtClean="0"/>
              <a:t>T</a:t>
            </a:r>
            <a:r>
              <a:rPr lang="fr-CA" sz="1800" dirty="0" smtClean="0"/>
              <a:t>ransmissible par le</a:t>
            </a:r>
            <a:endParaRPr lang="fr-CA" sz="4400" dirty="0" smtClean="0"/>
          </a:p>
          <a:p>
            <a:r>
              <a:rPr lang="fr-CA" sz="4400" dirty="0" smtClean="0"/>
              <a:t>S</a:t>
            </a:r>
            <a:r>
              <a:rPr lang="fr-CA" sz="1800" dirty="0" smtClean="0"/>
              <a:t>exe ou par</a:t>
            </a:r>
            <a:endParaRPr lang="fr-CA" sz="4400" dirty="0" smtClean="0"/>
          </a:p>
          <a:p>
            <a:r>
              <a:rPr lang="fr-CA" sz="6000" dirty="0" smtClean="0"/>
              <a:t>s</a:t>
            </a:r>
            <a:r>
              <a:rPr lang="fr-CA" sz="1800" dirty="0" smtClean="0"/>
              <a:t>ang</a:t>
            </a:r>
            <a:endParaRPr lang="fr-CA"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herpès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Autre </a:t>
            </a:r>
            <a:r>
              <a:rPr lang="fr-CA" dirty="0" smtClean="0"/>
              <a:t>nom </a:t>
            </a:r>
            <a:r>
              <a:rPr lang="fr-CA" dirty="0" smtClean="0"/>
              <a:t>: HSV2</a:t>
            </a:r>
            <a:endParaRPr lang="fr-CA" dirty="0" smtClean="0"/>
          </a:p>
          <a:p>
            <a:r>
              <a:rPr lang="fr-CA" dirty="0" smtClean="0"/>
              <a:t>Nom scientifique</a:t>
            </a:r>
            <a:r>
              <a:rPr lang="fr-CA" dirty="0" smtClean="0"/>
              <a:t>:</a:t>
            </a:r>
            <a:r>
              <a:rPr lang="fr-CA" dirty="0" smtClean="0"/>
              <a:t> Virus Herpes simplex</a:t>
            </a:r>
          </a:p>
          <a:p>
            <a:r>
              <a:rPr lang="fr-CA" dirty="0" smtClean="0"/>
              <a:t>Type d’organisme</a:t>
            </a:r>
            <a:r>
              <a:rPr lang="fr-CA" dirty="0" smtClean="0"/>
              <a:t>: Virus</a:t>
            </a:r>
            <a:endParaRPr lang="fr-CA" dirty="0" smtClean="0"/>
          </a:p>
          <a:p>
            <a:r>
              <a:rPr lang="fr-CA" dirty="0" smtClean="0"/>
              <a:t>photo</a:t>
            </a:r>
          </a:p>
          <a:p>
            <a:r>
              <a:rPr lang="fr-CA" dirty="0" smtClean="0"/>
              <a:t>Symptômes</a:t>
            </a:r>
            <a:r>
              <a:rPr lang="fr-CA" dirty="0" smtClean="0"/>
              <a:t>: feux </a:t>
            </a:r>
            <a:r>
              <a:rPr lang="fr-CA" dirty="0" err="1" smtClean="0"/>
              <a:t>sovages</a:t>
            </a:r>
            <a:endParaRPr lang="fr-CA" dirty="0" smtClean="0"/>
          </a:p>
          <a:p>
            <a:r>
              <a:rPr lang="fr-CA" dirty="0" smtClean="0"/>
              <a:t>Traitements</a:t>
            </a:r>
            <a:r>
              <a:rPr lang="fr-CA" dirty="0" smtClean="0"/>
              <a:t>: rien</a:t>
            </a:r>
            <a:endParaRPr lang="fr-CA" dirty="0"/>
          </a:p>
        </p:txBody>
      </p:sp>
      <p:pic>
        <p:nvPicPr>
          <p:cNvPr id="4" name="Image 3" descr="herpè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2852936"/>
            <a:ext cx="2535178" cy="186335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morpions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800" dirty="0" smtClean="0"/>
              <a:t>Nom: morpion</a:t>
            </a:r>
          </a:p>
          <a:p>
            <a:r>
              <a:rPr lang="fr-CA" sz="2800" dirty="0" smtClean="0"/>
              <a:t>Autre nom: pou du pubis</a:t>
            </a:r>
          </a:p>
          <a:p>
            <a:r>
              <a:rPr lang="fr-CA" sz="2800" dirty="0" smtClean="0"/>
              <a:t>Nom scientifique: </a:t>
            </a:r>
            <a:r>
              <a:rPr lang="fr-CA" sz="2800" dirty="0" err="1" smtClean="0"/>
              <a:t>pthirus</a:t>
            </a:r>
            <a:r>
              <a:rPr lang="fr-CA" sz="2800" dirty="0" smtClean="0"/>
              <a:t> pubis</a:t>
            </a:r>
          </a:p>
          <a:p>
            <a:r>
              <a:rPr lang="fr-CA" sz="2800" dirty="0" smtClean="0"/>
              <a:t>Type d’organisme: parasite</a:t>
            </a:r>
          </a:p>
          <a:p>
            <a:r>
              <a:rPr lang="fr-CA" sz="2800" dirty="0" smtClean="0"/>
              <a:t>Photo:</a:t>
            </a:r>
          </a:p>
          <a:p>
            <a:r>
              <a:rPr lang="fr-CA" sz="2800" dirty="0" smtClean="0"/>
              <a:t>Symptômes: sa pique</a:t>
            </a:r>
          </a:p>
          <a:p>
            <a:r>
              <a:rPr lang="fr-CA" sz="2800" dirty="0" smtClean="0"/>
              <a:t>Traitements: raser, peigne, savon</a:t>
            </a:r>
            <a:endParaRPr lang="fr-CA" sz="2800" dirty="0"/>
          </a:p>
        </p:txBody>
      </p:sp>
      <p:pic>
        <p:nvPicPr>
          <p:cNvPr id="4" name="Image 3" descr="morpio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3356992"/>
            <a:ext cx="2700591" cy="185489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Chlamydia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Nom: chlamydia</a:t>
            </a:r>
          </a:p>
          <a:p>
            <a:r>
              <a:rPr lang="fr-CA" dirty="0" smtClean="0"/>
              <a:t>Autre nom : </a:t>
            </a:r>
            <a:r>
              <a:rPr lang="fr-FR" b="1" dirty="0" err="1" smtClean="0"/>
              <a:t>chlamydiose</a:t>
            </a:r>
            <a:endParaRPr lang="fr-CA" dirty="0" smtClean="0"/>
          </a:p>
          <a:p>
            <a:r>
              <a:rPr lang="fr-CA" dirty="0" smtClean="0"/>
              <a:t>Nom scientifique: </a:t>
            </a:r>
            <a:r>
              <a:rPr lang="fr-FR" b="1" i="1" dirty="0"/>
              <a:t>c</a:t>
            </a:r>
            <a:r>
              <a:rPr lang="fr-FR" b="1" i="1" dirty="0" smtClean="0"/>
              <a:t>hlamydia </a:t>
            </a:r>
            <a:r>
              <a:rPr lang="fr-FR" b="1" i="1" dirty="0" err="1" smtClean="0"/>
              <a:t>trachomatis</a:t>
            </a:r>
            <a:endParaRPr lang="fr-CA" dirty="0" smtClean="0"/>
          </a:p>
          <a:p>
            <a:r>
              <a:rPr lang="fr-CA" dirty="0" smtClean="0"/>
              <a:t>Type d’organisme: bactérie</a:t>
            </a:r>
          </a:p>
          <a:p>
            <a:r>
              <a:rPr lang="fr-CA" dirty="0" smtClean="0"/>
              <a:t>Photo:</a:t>
            </a:r>
          </a:p>
          <a:p>
            <a:r>
              <a:rPr lang="fr-CA" dirty="0" smtClean="0"/>
              <a:t>Symptômes: écoulement anormaux</a:t>
            </a:r>
          </a:p>
          <a:p>
            <a:r>
              <a:rPr lang="fr-CA" dirty="0" smtClean="0"/>
              <a:t>Traitements: antibiotique</a:t>
            </a:r>
          </a:p>
          <a:p>
            <a:endParaRPr lang="fr-CA" dirty="0"/>
          </a:p>
        </p:txBody>
      </p:sp>
      <p:pic>
        <p:nvPicPr>
          <p:cNvPr id="4" name="Image 3" descr="chlamyd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3429000"/>
            <a:ext cx="1930139" cy="272033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Gonorrhée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Nom: Gonorrhée</a:t>
            </a:r>
          </a:p>
          <a:p>
            <a:r>
              <a:rPr lang="fr-CA" dirty="0" smtClean="0"/>
              <a:t>Autre nom : chaude pisse</a:t>
            </a:r>
          </a:p>
          <a:p>
            <a:r>
              <a:rPr lang="fr-CA" dirty="0" smtClean="0"/>
              <a:t>Nom scientifique:</a:t>
            </a:r>
            <a:r>
              <a:rPr lang="fr-FR" dirty="0" err="1" smtClean="0"/>
              <a:t>Neisseria</a:t>
            </a:r>
            <a:r>
              <a:rPr lang="fr-FR" dirty="0" smtClean="0"/>
              <a:t> </a:t>
            </a:r>
            <a:r>
              <a:rPr lang="fr-FR" dirty="0" err="1" smtClean="0"/>
              <a:t>gonorrhoeae</a:t>
            </a:r>
            <a:endParaRPr lang="fr-CA" dirty="0" smtClean="0"/>
          </a:p>
          <a:p>
            <a:r>
              <a:rPr lang="fr-CA" dirty="0" smtClean="0"/>
              <a:t>Type d’organisme: bactérie</a:t>
            </a:r>
          </a:p>
          <a:p>
            <a:r>
              <a:rPr lang="fr-CA" dirty="0" smtClean="0"/>
              <a:t>Photo:</a:t>
            </a:r>
          </a:p>
          <a:p>
            <a:r>
              <a:rPr lang="fr-CA" dirty="0" smtClean="0"/>
              <a:t>Symptômes: écoulement anormal</a:t>
            </a:r>
          </a:p>
          <a:p>
            <a:r>
              <a:rPr lang="fr-CA" dirty="0" smtClean="0"/>
              <a:t>Traitements: </a:t>
            </a:r>
            <a:r>
              <a:rPr lang="fr-CA" dirty="0" err="1" smtClean="0"/>
              <a:t>anthibiotique</a:t>
            </a:r>
            <a:endParaRPr lang="fr-CA" dirty="0"/>
          </a:p>
        </p:txBody>
      </p:sp>
      <p:pic>
        <p:nvPicPr>
          <p:cNvPr id="4" name="Image 3" descr="gonorrhé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3789039"/>
            <a:ext cx="2304256" cy="197373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Syphilis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Nom: syphilis</a:t>
            </a:r>
          </a:p>
          <a:p>
            <a:r>
              <a:rPr lang="fr-CA" dirty="0" smtClean="0"/>
              <a:t>Autre nom :</a:t>
            </a:r>
            <a:r>
              <a:rPr lang="fr-FR" b="1" i="1" dirty="0" smtClean="0"/>
              <a:t>vérole</a:t>
            </a:r>
            <a:endParaRPr lang="fr-CA" dirty="0" smtClean="0"/>
          </a:p>
          <a:p>
            <a:r>
              <a:rPr lang="fr-CA" dirty="0" smtClean="0"/>
              <a:t>Nom scientifique:</a:t>
            </a:r>
            <a:r>
              <a:rPr lang="fr-FR" i="1" dirty="0" err="1" smtClean="0"/>
              <a:t>Franzosenkrankheit</a:t>
            </a:r>
            <a:endParaRPr lang="fr-CA" dirty="0" smtClean="0"/>
          </a:p>
          <a:p>
            <a:r>
              <a:rPr lang="fr-CA" dirty="0" smtClean="0"/>
              <a:t>Type d’</a:t>
            </a:r>
            <a:r>
              <a:rPr lang="fr-CA" dirty="0" err="1" smtClean="0"/>
              <a:t>organisme:bactérie</a:t>
            </a:r>
            <a:r>
              <a:rPr lang="fr-CA" dirty="0" smtClean="0"/>
              <a:t> </a:t>
            </a:r>
          </a:p>
          <a:p>
            <a:r>
              <a:rPr lang="fr-CA" dirty="0" smtClean="0"/>
              <a:t>photo</a:t>
            </a:r>
          </a:p>
          <a:p>
            <a:r>
              <a:rPr lang="fr-CA" dirty="0" smtClean="0"/>
              <a:t>Symptômes: </a:t>
            </a:r>
            <a:r>
              <a:rPr lang="fr-CA" dirty="0" err="1" smtClean="0"/>
              <a:t>ulcer</a:t>
            </a:r>
            <a:endParaRPr lang="fr-CA" dirty="0" smtClean="0"/>
          </a:p>
          <a:p>
            <a:r>
              <a:rPr lang="fr-CA" dirty="0" smtClean="0"/>
              <a:t>Traitements: antibiotique</a:t>
            </a:r>
          </a:p>
          <a:p>
            <a:endParaRPr lang="fr-CA" dirty="0"/>
          </a:p>
        </p:txBody>
      </p:sp>
      <p:pic>
        <p:nvPicPr>
          <p:cNvPr id="4" name="Image 3" descr="syphil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3429000"/>
            <a:ext cx="2286000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Sida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 smtClean="0"/>
              <a:t>Nom: sida</a:t>
            </a:r>
          </a:p>
          <a:p>
            <a:r>
              <a:rPr lang="fr-CA" dirty="0" smtClean="0"/>
              <a:t>Autre nom :</a:t>
            </a:r>
            <a:r>
              <a:rPr lang="fr-FR" b="1" dirty="0" smtClean="0"/>
              <a:t> syndrome d'immunodéficience acquise</a:t>
            </a:r>
            <a:endParaRPr lang="fr-CA" dirty="0" smtClean="0"/>
          </a:p>
          <a:p>
            <a:r>
              <a:rPr lang="fr-CA" dirty="0" smtClean="0"/>
              <a:t>Nom scientifique: VIH</a:t>
            </a:r>
          </a:p>
          <a:p>
            <a:r>
              <a:rPr lang="fr-CA" dirty="0" smtClean="0"/>
              <a:t>Type d’organisme: virus</a:t>
            </a:r>
          </a:p>
          <a:p>
            <a:r>
              <a:rPr lang="fr-CA" dirty="0" smtClean="0"/>
              <a:t>Photo:</a:t>
            </a:r>
          </a:p>
          <a:p>
            <a:r>
              <a:rPr lang="fr-CA" dirty="0" smtClean="0"/>
              <a:t>Symptômes: destruction des cellules du système </a:t>
            </a:r>
            <a:r>
              <a:rPr lang="fr-CA" dirty="0" err="1" smtClean="0"/>
              <a:t>imunitaire</a:t>
            </a:r>
            <a:r>
              <a:rPr lang="fr-CA" dirty="0" smtClean="0"/>
              <a:t> </a:t>
            </a:r>
          </a:p>
          <a:p>
            <a:r>
              <a:rPr lang="fr-CA" dirty="0" smtClean="0"/>
              <a:t>Traitements: aucun traitement </a:t>
            </a:r>
            <a:endParaRPr lang="fr-CA" dirty="0"/>
          </a:p>
        </p:txBody>
      </p:sp>
      <p:pic>
        <p:nvPicPr>
          <p:cNvPr id="4" name="Image 3" descr="sid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2636912"/>
            <a:ext cx="3714800" cy="1857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Hépatite B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 smtClean="0"/>
              <a:t>Nom:hépatite</a:t>
            </a:r>
            <a:r>
              <a:rPr lang="fr-CA" dirty="0" smtClean="0"/>
              <a:t> B</a:t>
            </a:r>
          </a:p>
          <a:p>
            <a:r>
              <a:rPr lang="fr-CA" dirty="0" smtClean="0"/>
              <a:t>Autre nom : jaunisse</a:t>
            </a:r>
          </a:p>
          <a:p>
            <a:r>
              <a:rPr lang="fr-CA" dirty="0" smtClean="0"/>
              <a:t>Nom scientifique: VHB</a:t>
            </a:r>
          </a:p>
          <a:p>
            <a:r>
              <a:rPr lang="fr-CA" dirty="0" smtClean="0"/>
              <a:t>Type d’organisme: virus</a:t>
            </a:r>
          </a:p>
          <a:p>
            <a:r>
              <a:rPr lang="fr-CA" dirty="0" smtClean="0"/>
              <a:t>photo</a:t>
            </a:r>
          </a:p>
          <a:p>
            <a:r>
              <a:rPr lang="fr-CA" dirty="0" smtClean="0"/>
              <a:t>Symptômes: tout deviens jaune</a:t>
            </a:r>
          </a:p>
          <a:p>
            <a:r>
              <a:rPr lang="fr-CA" dirty="0" smtClean="0"/>
              <a:t>Traitements: inconnue</a:t>
            </a:r>
          </a:p>
          <a:p>
            <a:endParaRPr lang="fr-CA" dirty="0"/>
          </a:p>
        </p:txBody>
      </p:sp>
      <p:pic>
        <p:nvPicPr>
          <p:cNvPr id="4" name="Image 3" descr="hépatite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2708920"/>
            <a:ext cx="2590800" cy="176212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Vaginite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Nom: vaginite</a:t>
            </a:r>
          </a:p>
          <a:p>
            <a:r>
              <a:rPr lang="fr-CA" dirty="0" smtClean="0"/>
              <a:t>Autre nom : vaginite </a:t>
            </a:r>
            <a:r>
              <a:rPr lang="fr-CA" dirty="0" err="1" smtClean="0"/>
              <a:t>alevure</a:t>
            </a:r>
            <a:endParaRPr lang="fr-CA" dirty="0" smtClean="0"/>
          </a:p>
          <a:p>
            <a:r>
              <a:rPr lang="fr-CA" dirty="0" smtClean="0"/>
              <a:t>Nom scientifique: </a:t>
            </a:r>
            <a:r>
              <a:rPr lang="fr-FR" i="1" dirty="0" smtClean="0">
                <a:hlinkClick r:id="rId2"/>
              </a:rPr>
              <a:t>Trichomonas </a:t>
            </a:r>
            <a:r>
              <a:rPr lang="fr-FR" i="1" dirty="0" err="1" smtClean="0">
                <a:hlinkClick r:id="rId2"/>
              </a:rPr>
              <a:t>vaginalis</a:t>
            </a:r>
            <a:endParaRPr lang="fr-CA" dirty="0" smtClean="0"/>
          </a:p>
          <a:p>
            <a:r>
              <a:rPr lang="fr-CA" dirty="0" smtClean="0"/>
              <a:t>Type d’organisme: virus</a:t>
            </a:r>
          </a:p>
          <a:p>
            <a:r>
              <a:rPr lang="fr-CA" dirty="0" smtClean="0"/>
              <a:t>photo</a:t>
            </a:r>
          </a:p>
          <a:p>
            <a:r>
              <a:rPr lang="fr-CA" dirty="0" smtClean="0"/>
              <a:t>Symptômes: </a:t>
            </a:r>
            <a:r>
              <a:rPr lang="fr-CA" dirty="0" err="1" smtClean="0"/>
              <a:t>inflamation</a:t>
            </a:r>
            <a:r>
              <a:rPr lang="fr-CA" dirty="0" smtClean="0"/>
              <a:t> de la vulve</a:t>
            </a:r>
          </a:p>
          <a:p>
            <a:r>
              <a:rPr lang="fr-CA" dirty="0" smtClean="0"/>
              <a:t>Traitements: crème</a:t>
            </a:r>
          </a:p>
          <a:p>
            <a:endParaRPr lang="fr-CA" dirty="0"/>
          </a:p>
        </p:txBody>
      </p:sp>
      <p:pic>
        <p:nvPicPr>
          <p:cNvPr id="4" name="Image 3" descr="vagini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4991100"/>
            <a:ext cx="2457450" cy="18669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condylomes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Autre </a:t>
            </a:r>
            <a:r>
              <a:rPr lang="fr-CA" dirty="0" smtClean="0"/>
              <a:t>nom </a:t>
            </a:r>
            <a:r>
              <a:rPr lang="fr-CA" dirty="0" smtClean="0"/>
              <a:t>: Verrue génitale</a:t>
            </a:r>
            <a:endParaRPr lang="fr-CA" dirty="0" smtClean="0"/>
          </a:p>
          <a:p>
            <a:r>
              <a:rPr lang="fr-CA" dirty="0" smtClean="0"/>
              <a:t>Nom scientifique</a:t>
            </a:r>
            <a:r>
              <a:rPr lang="fr-CA" dirty="0" smtClean="0"/>
              <a:t>:</a:t>
            </a:r>
            <a:r>
              <a:rPr lang="fr-FR" b="1" dirty="0" smtClean="0"/>
              <a:t> </a:t>
            </a:r>
            <a:r>
              <a:rPr lang="fr-FR" b="1" dirty="0" err="1" smtClean="0"/>
              <a:t>condylomata</a:t>
            </a:r>
            <a:r>
              <a:rPr lang="fr-FR" b="1" dirty="0" smtClean="0"/>
              <a:t> </a:t>
            </a:r>
            <a:r>
              <a:rPr lang="fr-FR" b="1" dirty="0" err="1" smtClean="0"/>
              <a:t>acuminata</a:t>
            </a:r>
            <a:endParaRPr lang="fr-CA" dirty="0" smtClean="0"/>
          </a:p>
          <a:p>
            <a:r>
              <a:rPr lang="fr-CA" dirty="0" smtClean="0"/>
              <a:t>Type d’organisme</a:t>
            </a:r>
            <a:r>
              <a:rPr lang="fr-CA" dirty="0" smtClean="0"/>
              <a:t>: Virus</a:t>
            </a:r>
            <a:endParaRPr lang="fr-CA" dirty="0" smtClean="0"/>
          </a:p>
          <a:p>
            <a:r>
              <a:rPr lang="fr-CA" dirty="0" smtClean="0"/>
              <a:t>photo</a:t>
            </a:r>
            <a:endParaRPr lang="fr-CA" dirty="0" smtClean="0"/>
          </a:p>
          <a:p>
            <a:r>
              <a:rPr lang="fr-CA" dirty="0" smtClean="0"/>
              <a:t>Symptômes</a:t>
            </a:r>
            <a:r>
              <a:rPr lang="fr-CA" dirty="0" smtClean="0"/>
              <a:t>:</a:t>
            </a:r>
            <a:r>
              <a:rPr lang="fr-CA" dirty="0" smtClean="0"/>
              <a:t> Des </a:t>
            </a:r>
            <a:r>
              <a:rPr lang="fr-CA" dirty="0" smtClean="0"/>
              <a:t>verrues sur </a:t>
            </a:r>
            <a:r>
              <a:rPr lang="fr-CA" dirty="0" smtClean="0"/>
              <a:t>le gland, le frein, le prépuce, l’orifice urinaire et autour de l’anus.</a:t>
            </a:r>
          </a:p>
          <a:p>
            <a:r>
              <a:rPr lang="fr-CA" dirty="0" smtClean="0"/>
              <a:t>Traitements</a:t>
            </a:r>
            <a:r>
              <a:rPr lang="fr-CA" dirty="0" smtClean="0"/>
              <a:t>: Laser, azote liquide</a:t>
            </a:r>
            <a:endParaRPr lang="fr-CA" dirty="0"/>
          </a:p>
        </p:txBody>
      </p:sp>
      <p:pic>
        <p:nvPicPr>
          <p:cNvPr id="4" name="Image 3" descr="condylom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2780928"/>
            <a:ext cx="1811901" cy="122494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265</Words>
  <Application>Microsoft Office PowerPoint</Application>
  <PresentationFormat>Affichage à l'écran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Mikael Labbé</vt:lpstr>
      <vt:lpstr>morpions</vt:lpstr>
      <vt:lpstr>Chlamydia</vt:lpstr>
      <vt:lpstr>Gonorrhée</vt:lpstr>
      <vt:lpstr>Syphilis</vt:lpstr>
      <vt:lpstr>Sida</vt:lpstr>
      <vt:lpstr>Hépatite B</vt:lpstr>
      <vt:lpstr>Vaginite</vt:lpstr>
      <vt:lpstr>condylomes</vt:lpstr>
      <vt:lpstr>herpès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Mikael Labbé</dc:title>
  <dc:creator>CSBE</dc:creator>
  <cp:lastModifiedBy>CSBE</cp:lastModifiedBy>
  <cp:revision>8</cp:revision>
  <dcterms:created xsi:type="dcterms:W3CDTF">2018-05-10T17:41:39Z</dcterms:created>
  <dcterms:modified xsi:type="dcterms:W3CDTF">2018-05-17T13:30:06Z</dcterms:modified>
</cp:coreProperties>
</file>