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0618-33A4-4479-AA11-A4A125035A92}" type="datetimeFigureOut">
              <a:rPr lang="fr-CA" smtClean="0"/>
              <a:pPr/>
              <a:t>2016-11-16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EFFBA-922A-4F9E-B7F0-70ACDA61C95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0618-33A4-4479-AA11-A4A125035A92}" type="datetimeFigureOut">
              <a:rPr lang="fr-CA" smtClean="0"/>
              <a:pPr/>
              <a:t>2016-11-16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EFFBA-922A-4F9E-B7F0-70ACDA61C95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0618-33A4-4479-AA11-A4A125035A92}" type="datetimeFigureOut">
              <a:rPr lang="fr-CA" smtClean="0"/>
              <a:pPr/>
              <a:t>2016-11-16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EFFBA-922A-4F9E-B7F0-70ACDA61C95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0618-33A4-4479-AA11-A4A125035A92}" type="datetimeFigureOut">
              <a:rPr lang="fr-CA" smtClean="0"/>
              <a:pPr/>
              <a:t>2016-11-16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EFFBA-922A-4F9E-B7F0-70ACDA61C95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0618-33A4-4479-AA11-A4A125035A92}" type="datetimeFigureOut">
              <a:rPr lang="fr-CA" smtClean="0"/>
              <a:pPr/>
              <a:t>2016-11-16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EFFBA-922A-4F9E-B7F0-70ACDA61C95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0618-33A4-4479-AA11-A4A125035A92}" type="datetimeFigureOut">
              <a:rPr lang="fr-CA" smtClean="0"/>
              <a:pPr/>
              <a:t>2016-11-16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EFFBA-922A-4F9E-B7F0-70ACDA61C95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0618-33A4-4479-AA11-A4A125035A92}" type="datetimeFigureOut">
              <a:rPr lang="fr-CA" smtClean="0"/>
              <a:pPr/>
              <a:t>2016-11-16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EFFBA-922A-4F9E-B7F0-70ACDA61C95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0618-33A4-4479-AA11-A4A125035A92}" type="datetimeFigureOut">
              <a:rPr lang="fr-CA" smtClean="0"/>
              <a:pPr/>
              <a:t>2016-11-16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EFFBA-922A-4F9E-B7F0-70ACDA61C95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0618-33A4-4479-AA11-A4A125035A92}" type="datetimeFigureOut">
              <a:rPr lang="fr-CA" smtClean="0"/>
              <a:pPr/>
              <a:t>2016-11-16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EFFBA-922A-4F9E-B7F0-70ACDA61C95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0618-33A4-4479-AA11-A4A125035A92}" type="datetimeFigureOut">
              <a:rPr lang="fr-CA" smtClean="0"/>
              <a:pPr/>
              <a:t>2016-11-16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EFFBA-922A-4F9E-B7F0-70ACDA61C95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0618-33A4-4479-AA11-A4A125035A92}" type="datetimeFigureOut">
              <a:rPr lang="fr-CA" smtClean="0"/>
              <a:pPr/>
              <a:t>2016-11-16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EFFBA-922A-4F9E-B7F0-70ACDA61C95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70618-33A4-4479-AA11-A4A125035A92}" type="datetimeFigureOut">
              <a:rPr lang="fr-CA" smtClean="0"/>
              <a:pPr/>
              <a:t>2016-11-16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EFFBA-922A-4F9E-B7F0-70ACDA61C95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fr-CA" dirty="0"/>
              <a:t>É</a:t>
            </a:r>
            <a:r>
              <a:rPr lang="fr-CA" dirty="0" smtClean="0"/>
              <a:t>lément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2564904"/>
            <a:ext cx="6400800" cy="1872208"/>
          </a:xfrm>
        </p:spPr>
        <p:txBody>
          <a:bodyPr>
            <a:normAutofit fontScale="70000" lnSpcReduction="20000"/>
          </a:bodyPr>
          <a:lstStyle/>
          <a:p>
            <a:r>
              <a:rPr lang="fr-CA" dirty="0" smtClean="0">
                <a:solidFill>
                  <a:schemeClr val="tx1"/>
                </a:solidFill>
              </a:rPr>
              <a:t>Par </a:t>
            </a:r>
            <a:r>
              <a:rPr lang="fr-CA" dirty="0" err="1" smtClean="0">
                <a:solidFill>
                  <a:schemeClr val="tx1"/>
                </a:solidFill>
              </a:rPr>
              <a:t>Nathaniel.Fortin</a:t>
            </a:r>
            <a:endParaRPr lang="fr-CA" dirty="0" smtClean="0">
              <a:solidFill>
                <a:schemeClr val="tx1"/>
              </a:solidFill>
            </a:endParaRPr>
          </a:p>
          <a:p>
            <a:endParaRPr lang="fr-CA" dirty="0" smtClean="0">
              <a:solidFill>
                <a:schemeClr val="tx1"/>
              </a:solidFill>
            </a:endParaRPr>
          </a:p>
          <a:p>
            <a:r>
              <a:rPr lang="fr-CA" dirty="0" smtClean="0">
                <a:solidFill>
                  <a:schemeClr val="tx1"/>
                </a:solidFill>
              </a:rPr>
              <a:t>Pour D Blais</a:t>
            </a:r>
          </a:p>
          <a:p>
            <a:r>
              <a:rPr lang="fr-CA" dirty="0" smtClean="0">
                <a:solidFill>
                  <a:schemeClr val="tx1"/>
                </a:solidFill>
              </a:rPr>
              <a:t>MSI</a:t>
            </a:r>
          </a:p>
          <a:p>
            <a:r>
              <a:rPr lang="fr-CA" dirty="0" smtClean="0">
                <a:solidFill>
                  <a:schemeClr val="tx1"/>
                </a:solidFill>
              </a:rPr>
              <a:t>25-10-16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Connecteur 3"/>
          <p:cNvSpPr/>
          <p:nvPr/>
        </p:nvSpPr>
        <p:spPr>
          <a:xfrm>
            <a:off x="5724128" y="332656"/>
            <a:ext cx="3024336" cy="2952328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400" dirty="0"/>
          </a:p>
        </p:txBody>
      </p:sp>
      <p:sp>
        <p:nvSpPr>
          <p:cNvPr id="6" name="Organigramme : Connecteur 5"/>
          <p:cNvSpPr/>
          <p:nvPr/>
        </p:nvSpPr>
        <p:spPr>
          <a:xfrm>
            <a:off x="6084168" y="692696"/>
            <a:ext cx="2304256" cy="2204864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Organigramme : Connecteur 6"/>
          <p:cNvSpPr/>
          <p:nvPr/>
        </p:nvSpPr>
        <p:spPr>
          <a:xfrm>
            <a:off x="6516216" y="1124744"/>
            <a:ext cx="1440160" cy="1368152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9 p+</a:t>
            </a:r>
          </a:p>
          <a:p>
            <a:pPr algn="ctr"/>
            <a:r>
              <a:rPr lang="fr-CA" dirty="0" smtClean="0"/>
              <a:t>10 n°</a:t>
            </a:r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fr-CA" dirty="0" smtClean="0"/>
              <a:t>Fluor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6400800" cy="309634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fr-CA" dirty="0" smtClean="0">
                <a:solidFill>
                  <a:schemeClr val="tx1"/>
                </a:solidFill>
              </a:rPr>
              <a:t>#case:9</a:t>
            </a:r>
          </a:p>
          <a:p>
            <a:pPr algn="l"/>
            <a:r>
              <a:rPr lang="fr-CA" dirty="0" smtClean="0">
                <a:solidFill>
                  <a:schemeClr val="tx1"/>
                </a:solidFill>
              </a:rPr>
              <a:t>Nom: Fluor</a:t>
            </a:r>
          </a:p>
          <a:p>
            <a:pPr algn="l"/>
            <a:r>
              <a:rPr lang="fr-CA" dirty="0" smtClean="0">
                <a:solidFill>
                  <a:schemeClr val="tx1"/>
                </a:solidFill>
              </a:rPr>
              <a:t>Symbole: F</a:t>
            </a:r>
          </a:p>
          <a:p>
            <a:pPr algn="l"/>
            <a:r>
              <a:rPr lang="fr-CA" dirty="0" smtClean="0">
                <a:solidFill>
                  <a:schemeClr val="tx1"/>
                </a:solidFill>
              </a:rPr>
              <a:t>P+:9</a:t>
            </a:r>
          </a:p>
          <a:p>
            <a:pPr algn="l"/>
            <a:r>
              <a:rPr lang="fr-CA" dirty="0" smtClean="0">
                <a:solidFill>
                  <a:schemeClr val="tx1"/>
                </a:solidFill>
              </a:rPr>
              <a:t>e-:9</a:t>
            </a:r>
          </a:p>
          <a:p>
            <a:pPr algn="l"/>
            <a:r>
              <a:rPr lang="fr-CA" dirty="0" smtClean="0">
                <a:solidFill>
                  <a:schemeClr val="tx1"/>
                </a:solidFill>
              </a:rPr>
              <a:t>No:10</a:t>
            </a:r>
          </a:p>
          <a:p>
            <a:pPr algn="l"/>
            <a:r>
              <a:rPr lang="fr-CA" dirty="0" smtClean="0">
                <a:solidFill>
                  <a:schemeClr val="tx1"/>
                </a:solidFill>
              </a:rPr>
              <a:t>Masse:19</a:t>
            </a:r>
          </a:p>
          <a:p>
            <a:pPr algn="l"/>
            <a:r>
              <a:rPr lang="fr-CA" dirty="0" smtClean="0">
                <a:solidFill>
                  <a:schemeClr val="tx1"/>
                </a:solidFill>
              </a:rPr>
              <a:t>Découverte:</a:t>
            </a:r>
            <a:r>
              <a:rPr lang="fr-FR" dirty="0" err="1" smtClean="0">
                <a:solidFill>
                  <a:schemeClr val="tx1"/>
                </a:solidFill>
              </a:rPr>
              <a:t>Georgius</a:t>
            </a:r>
            <a:r>
              <a:rPr lang="fr-FR" dirty="0" smtClean="0">
                <a:solidFill>
                  <a:schemeClr val="tx1"/>
                </a:solidFill>
              </a:rPr>
              <a:t> Agricole en1582</a:t>
            </a:r>
            <a:endParaRPr lang="fr-CA" dirty="0" smtClean="0">
              <a:solidFill>
                <a:schemeClr val="tx1"/>
              </a:solidFill>
            </a:endParaRPr>
          </a:p>
          <a:p>
            <a:pPr algn="l"/>
            <a:r>
              <a:rPr lang="fr-CA" dirty="0" smtClean="0">
                <a:solidFill>
                  <a:schemeClr val="tx1"/>
                </a:solidFill>
              </a:rPr>
              <a:t>À retenir: On en retrouve dans le dentifrice</a:t>
            </a:r>
          </a:p>
          <a:p>
            <a:pPr algn="l"/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44</Words>
  <Application>Microsoft Office PowerPoint</Application>
  <PresentationFormat>Affichage à l'écran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Élément</vt:lpstr>
      <vt:lpstr>Fluor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Élément</dc:title>
  <dc:creator>CSBE</dc:creator>
  <cp:lastModifiedBy>CSBE</cp:lastModifiedBy>
  <cp:revision>3</cp:revision>
  <dcterms:created xsi:type="dcterms:W3CDTF">2016-10-28T17:24:27Z</dcterms:created>
  <dcterms:modified xsi:type="dcterms:W3CDTF">2016-11-16T18:25:16Z</dcterms:modified>
</cp:coreProperties>
</file>