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2566-FDE9-4E86-9A90-784E098909F1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2C48-6F85-4973-B16F-8BE30E9EF52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2566-FDE9-4E86-9A90-784E098909F1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2C48-6F85-4973-B16F-8BE30E9EF52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2566-FDE9-4E86-9A90-784E098909F1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2C48-6F85-4973-B16F-8BE30E9EF52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2566-FDE9-4E86-9A90-784E098909F1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2C48-6F85-4973-B16F-8BE30E9EF52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2566-FDE9-4E86-9A90-784E098909F1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2C48-6F85-4973-B16F-8BE30E9EF52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2566-FDE9-4E86-9A90-784E098909F1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2C48-6F85-4973-B16F-8BE30E9EF52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2566-FDE9-4E86-9A90-784E098909F1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2C48-6F85-4973-B16F-8BE30E9EF52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2566-FDE9-4E86-9A90-784E098909F1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2C48-6F85-4973-B16F-8BE30E9EF52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2566-FDE9-4E86-9A90-784E098909F1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2C48-6F85-4973-B16F-8BE30E9EF52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2566-FDE9-4E86-9A90-784E098909F1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2C48-6F85-4973-B16F-8BE30E9EF52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D2566-FDE9-4E86-9A90-784E098909F1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2C48-6F85-4973-B16F-8BE30E9EF52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D2566-FDE9-4E86-9A90-784E098909F1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02C48-6F85-4973-B16F-8BE30E9EF52A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874689"/>
          </a:xfrm>
        </p:spPr>
        <p:txBody>
          <a:bodyPr/>
          <a:lstStyle/>
          <a:p>
            <a:r>
              <a:rPr lang="fr-CA" dirty="0" smtClean="0"/>
              <a:t>Classification des élément</a:t>
            </a:r>
            <a:br>
              <a:rPr lang="fr-CA" dirty="0" smtClean="0"/>
            </a:br>
            <a:r>
              <a:rPr lang="fr-CA" dirty="0" smtClean="0"/>
              <a:t>dans un tableau  périodique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6400800" cy="1872208"/>
          </a:xfrm>
        </p:spPr>
        <p:txBody>
          <a:bodyPr>
            <a:normAutofit fontScale="70000" lnSpcReduction="20000"/>
          </a:bodyPr>
          <a:lstStyle/>
          <a:p>
            <a:r>
              <a:rPr lang="fr-CA" dirty="0" smtClean="0">
                <a:solidFill>
                  <a:schemeClr val="tx1"/>
                </a:solidFill>
              </a:rPr>
              <a:t>Par </a:t>
            </a:r>
            <a:r>
              <a:rPr lang="fr-CA" dirty="0" err="1" smtClean="0">
                <a:solidFill>
                  <a:schemeClr val="tx1"/>
                </a:solidFill>
              </a:rPr>
              <a:t>Nathaniel.Fortin</a:t>
            </a:r>
            <a:endParaRPr lang="fr-CA" dirty="0" smtClean="0">
              <a:solidFill>
                <a:schemeClr val="tx1"/>
              </a:solidFill>
            </a:endParaRPr>
          </a:p>
          <a:p>
            <a:endParaRPr lang="fr-CA" dirty="0">
              <a:solidFill>
                <a:schemeClr val="tx1"/>
              </a:solidFill>
            </a:endParaRPr>
          </a:p>
          <a:p>
            <a:r>
              <a:rPr lang="fr-CA" dirty="0" smtClean="0">
                <a:solidFill>
                  <a:schemeClr val="tx1"/>
                </a:solidFill>
              </a:rPr>
              <a:t>Pour D Blais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MSI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25-10-16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Tableau périodique de </a:t>
            </a:r>
            <a:r>
              <a:rPr lang="fr-CA" dirty="0" err="1" smtClean="0"/>
              <a:t>Mendeleiv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251520" y="1484784"/>
            <a:ext cx="100811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251520" y="2996952"/>
            <a:ext cx="100811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1259632" y="2996952"/>
            <a:ext cx="93610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251520" y="3933056"/>
            <a:ext cx="100811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8" name="Rectangle 7"/>
          <p:cNvSpPr/>
          <p:nvPr/>
        </p:nvSpPr>
        <p:spPr>
          <a:xfrm>
            <a:off x="1259632" y="3933056"/>
            <a:ext cx="93610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1259632" y="4869160"/>
            <a:ext cx="93610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>
          <a:xfrm>
            <a:off x="251520" y="4869160"/>
            <a:ext cx="100811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3419872" y="2996952"/>
            <a:ext cx="100811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/>
          <p:cNvSpPr/>
          <p:nvPr/>
        </p:nvSpPr>
        <p:spPr>
          <a:xfrm>
            <a:off x="3419872" y="3933056"/>
            <a:ext cx="100811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4427984" y="2996952"/>
            <a:ext cx="93610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5364088" y="2996952"/>
            <a:ext cx="93610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/>
          <p:cNvSpPr/>
          <p:nvPr/>
        </p:nvSpPr>
        <p:spPr>
          <a:xfrm>
            <a:off x="6300192" y="2996952"/>
            <a:ext cx="864096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7164288" y="2996952"/>
            <a:ext cx="864096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/>
          <p:cNvSpPr/>
          <p:nvPr/>
        </p:nvSpPr>
        <p:spPr>
          <a:xfrm>
            <a:off x="8028384" y="2996952"/>
            <a:ext cx="93610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>
            <a:off x="4427984" y="3933056"/>
            <a:ext cx="93610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/>
          <p:cNvSpPr/>
          <p:nvPr/>
        </p:nvSpPr>
        <p:spPr>
          <a:xfrm>
            <a:off x="5364088" y="3933056"/>
            <a:ext cx="93610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Rectangle 20"/>
          <p:cNvSpPr/>
          <p:nvPr/>
        </p:nvSpPr>
        <p:spPr>
          <a:xfrm>
            <a:off x="6300192" y="3933056"/>
            <a:ext cx="864096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>
            <a:off x="7164288" y="3933056"/>
            <a:ext cx="864096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>
            <a:off x="8028384" y="3933056"/>
            <a:ext cx="93610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Rectangle 23"/>
          <p:cNvSpPr/>
          <p:nvPr/>
        </p:nvSpPr>
        <p:spPr>
          <a:xfrm>
            <a:off x="8028384" y="2060848"/>
            <a:ext cx="93610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ZoneTexte 26"/>
          <p:cNvSpPr txBox="1"/>
          <p:nvPr/>
        </p:nvSpPr>
        <p:spPr>
          <a:xfrm>
            <a:off x="1691680" y="17008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Métaux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3563888" y="170080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Non-métaux</a:t>
            </a:r>
            <a:endParaRPr lang="fr-CA" dirty="0">
              <a:solidFill>
                <a:srgbClr val="FF0000"/>
              </a:solidFill>
            </a:endParaRPr>
          </a:p>
        </p:txBody>
      </p:sp>
      <p:cxnSp>
        <p:nvCxnSpPr>
          <p:cNvPr id="32" name="Connecteur droit 31"/>
          <p:cNvCxnSpPr/>
          <p:nvPr/>
        </p:nvCxnSpPr>
        <p:spPr>
          <a:xfrm>
            <a:off x="3419872" y="2996952"/>
            <a:ext cx="0" cy="9361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3419872" y="3933056"/>
            <a:ext cx="10081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4427984" y="3933056"/>
            <a:ext cx="0" cy="936104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3419872" y="2996952"/>
            <a:ext cx="0" cy="9361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3419872" y="486916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>
                <a:solidFill>
                  <a:srgbClr val="FF0000"/>
                </a:solidFill>
              </a:rPr>
              <a:t>MétalloÏdes</a:t>
            </a:r>
            <a:endParaRPr lang="fr-CA" dirty="0" smtClean="0">
              <a:solidFill>
                <a:srgbClr val="FF0000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 rot="19395495">
            <a:off x="1493624" y="60299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alcalin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 rot="19241850">
            <a:off x="2109115" y="596030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>
                <a:solidFill>
                  <a:srgbClr val="00B050"/>
                </a:solidFill>
              </a:rPr>
              <a:t>alcaLino-terreux</a:t>
            </a:r>
            <a:endParaRPr lang="fr-CA" dirty="0">
              <a:solidFill>
                <a:srgbClr val="00B05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 rot="19138421">
            <a:off x="3165002" y="607451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C000"/>
                </a:solidFill>
              </a:rPr>
              <a:t>halogène</a:t>
            </a:r>
            <a:endParaRPr lang="fr-CA" dirty="0">
              <a:solidFill>
                <a:srgbClr val="FFC000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 rot="19181358">
            <a:off x="3872420" y="6034063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B0F0"/>
                </a:solidFill>
              </a:rPr>
              <a:t>Gaz inertes</a:t>
            </a:r>
            <a:endParaRPr lang="fr-CA" dirty="0">
              <a:solidFill>
                <a:srgbClr val="00B0F0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 rot="19017117">
            <a:off x="4811613" y="590989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B0F0"/>
                </a:solidFill>
              </a:rPr>
              <a:t>Gaz rares</a:t>
            </a:r>
            <a:endParaRPr lang="fr-CA" dirty="0">
              <a:solidFill>
                <a:srgbClr val="00B0F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95536" y="1628800"/>
            <a:ext cx="792088" cy="607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H</a:t>
            </a:r>
            <a:endParaRPr lang="fr-CA" sz="900" dirty="0" smtClean="0"/>
          </a:p>
          <a:p>
            <a:r>
              <a:rPr lang="fr-CA" sz="1050" dirty="0" smtClean="0"/>
              <a:t>Hydrogène</a:t>
            </a:r>
          </a:p>
          <a:p>
            <a:r>
              <a:rPr lang="fr-CA" sz="1100" dirty="0"/>
              <a:t>1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8100392" y="2204864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He</a:t>
            </a:r>
          </a:p>
          <a:p>
            <a:r>
              <a:rPr lang="fr-CA" sz="1200" dirty="0" smtClean="0"/>
              <a:t>Hélium</a:t>
            </a:r>
          </a:p>
          <a:p>
            <a:r>
              <a:rPr lang="fr-CA" sz="1200" dirty="0"/>
              <a:t>2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395536" y="314096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Li lithium</a:t>
            </a:r>
          </a:p>
          <a:p>
            <a:r>
              <a:rPr lang="fr-CA" sz="1200" dirty="0"/>
              <a:t>3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3563888" y="3140968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B</a:t>
            </a:r>
          </a:p>
          <a:p>
            <a:r>
              <a:rPr lang="fr-CA" sz="1200" dirty="0" smtClean="0"/>
              <a:t>Bore</a:t>
            </a:r>
          </a:p>
          <a:p>
            <a:r>
              <a:rPr lang="fr-CA" sz="1200" dirty="0"/>
              <a:t>5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4499992" y="314096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C</a:t>
            </a:r>
          </a:p>
          <a:p>
            <a:r>
              <a:rPr lang="fr-CA" sz="1200" dirty="0" smtClean="0"/>
              <a:t>Carbone</a:t>
            </a:r>
          </a:p>
          <a:p>
            <a:r>
              <a:rPr lang="fr-CA" sz="1200" dirty="0"/>
              <a:t>6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5508104" y="314096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N</a:t>
            </a:r>
          </a:p>
          <a:p>
            <a:r>
              <a:rPr lang="fr-CA" sz="1200" dirty="0" smtClean="0"/>
              <a:t>Azote</a:t>
            </a:r>
          </a:p>
          <a:p>
            <a:r>
              <a:rPr lang="fr-CA" sz="1200" dirty="0"/>
              <a:t>7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6372200" y="314096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O</a:t>
            </a:r>
          </a:p>
          <a:p>
            <a:r>
              <a:rPr lang="fr-CA" sz="1200" dirty="0" smtClean="0"/>
              <a:t>Oxygène</a:t>
            </a:r>
          </a:p>
          <a:p>
            <a:r>
              <a:rPr lang="fr-CA" sz="1200" dirty="0"/>
              <a:t>8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7236296" y="314096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F</a:t>
            </a:r>
          </a:p>
          <a:p>
            <a:r>
              <a:rPr lang="fr-CA" sz="1200" dirty="0" smtClean="0"/>
              <a:t>Fluor</a:t>
            </a:r>
          </a:p>
          <a:p>
            <a:r>
              <a:rPr lang="fr-CA" sz="1200" dirty="0"/>
              <a:t>9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8100392" y="314096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Ne</a:t>
            </a:r>
          </a:p>
          <a:p>
            <a:r>
              <a:rPr lang="fr-CA" sz="1200" dirty="0" smtClean="0"/>
              <a:t>Néon</a:t>
            </a:r>
          </a:p>
          <a:p>
            <a:r>
              <a:rPr lang="fr-CA" sz="1200" dirty="0" smtClean="0"/>
              <a:t>10</a:t>
            </a:r>
            <a:endParaRPr lang="fr-CA" sz="1200" dirty="0"/>
          </a:p>
        </p:txBody>
      </p:sp>
      <p:sp>
        <p:nvSpPr>
          <p:cNvPr id="55" name="ZoneTexte 54"/>
          <p:cNvSpPr txBox="1"/>
          <p:nvPr/>
        </p:nvSpPr>
        <p:spPr>
          <a:xfrm>
            <a:off x="3491880" y="4077072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Al</a:t>
            </a:r>
          </a:p>
          <a:p>
            <a:r>
              <a:rPr lang="fr-CA" sz="1200" dirty="0" smtClean="0"/>
              <a:t>Aluminium</a:t>
            </a:r>
          </a:p>
          <a:p>
            <a:r>
              <a:rPr lang="fr-CA" sz="1200" dirty="0" smtClean="0"/>
              <a:t>13.</a:t>
            </a:r>
            <a:endParaRPr lang="fr-CA" sz="12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499992" y="407707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Si</a:t>
            </a:r>
          </a:p>
          <a:p>
            <a:r>
              <a:rPr lang="fr-CA" sz="1200" dirty="0" smtClean="0"/>
              <a:t>Silicium</a:t>
            </a:r>
          </a:p>
          <a:p>
            <a:r>
              <a:rPr lang="fr-CA" sz="1200" dirty="0" smtClean="0"/>
              <a:t>14</a:t>
            </a:r>
            <a:endParaRPr lang="fr-CA" sz="1200" dirty="0"/>
          </a:p>
        </p:txBody>
      </p:sp>
      <p:sp>
        <p:nvSpPr>
          <p:cNvPr id="57" name="ZoneTexte 56"/>
          <p:cNvSpPr txBox="1"/>
          <p:nvPr/>
        </p:nvSpPr>
        <p:spPr>
          <a:xfrm>
            <a:off x="5436096" y="4077072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P</a:t>
            </a:r>
          </a:p>
          <a:p>
            <a:r>
              <a:rPr lang="fr-CA" sz="1200" dirty="0" smtClean="0"/>
              <a:t>Phosphore</a:t>
            </a:r>
          </a:p>
          <a:p>
            <a:r>
              <a:rPr lang="fr-CA" sz="1200" dirty="0" smtClean="0"/>
              <a:t>15</a:t>
            </a:r>
            <a:endParaRPr lang="fr-CA" sz="1200" dirty="0"/>
          </a:p>
        </p:txBody>
      </p:sp>
      <p:sp>
        <p:nvSpPr>
          <p:cNvPr id="58" name="ZoneTexte 57"/>
          <p:cNvSpPr txBox="1"/>
          <p:nvPr/>
        </p:nvSpPr>
        <p:spPr>
          <a:xfrm>
            <a:off x="6372200" y="414908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S</a:t>
            </a:r>
          </a:p>
          <a:p>
            <a:r>
              <a:rPr lang="fr-CA" sz="1200" dirty="0" smtClean="0"/>
              <a:t>Soufre</a:t>
            </a:r>
          </a:p>
          <a:p>
            <a:r>
              <a:rPr lang="fr-CA" sz="1200" dirty="0" smtClean="0"/>
              <a:t>16</a:t>
            </a:r>
            <a:endParaRPr lang="fr-CA" sz="1200" dirty="0"/>
          </a:p>
        </p:txBody>
      </p:sp>
      <p:sp>
        <p:nvSpPr>
          <p:cNvPr id="59" name="ZoneTexte 58"/>
          <p:cNvSpPr txBox="1"/>
          <p:nvPr/>
        </p:nvSpPr>
        <p:spPr>
          <a:xfrm>
            <a:off x="7236296" y="407707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Cl</a:t>
            </a:r>
          </a:p>
          <a:p>
            <a:r>
              <a:rPr lang="fr-CA" sz="1200" dirty="0" smtClean="0"/>
              <a:t>Chlore</a:t>
            </a:r>
          </a:p>
          <a:p>
            <a:r>
              <a:rPr lang="fr-CA" sz="1200" dirty="0" smtClean="0"/>
              <a:t>17</a:t>
            </a:r>
            <a:endParaRPr lang="fr-CA" sz="1200" dirty="0"/>
          </a:p>
        </p:txBody>
      </p:sp>
      <p:sp>
        <p:nvSpPr>
          <p:cNvPr id="60" name="ZoneTexte 59"/>
          <p:cNvSpPr txBox="1"/>
          <p:nvPr/>
        </p:nvSpPr>
        <p:spPr>
          <a:xfrm>
            <a:off x="8172400" y="4149080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Ar</a:t>
            </a:r>
          </a:p>
          <a:p>
            <a:r>
              <a:rPr lang="fr-CA" sz="1200" dirty="0" smtClean="0"/>
              <a:t>Argon</a:t>
            </a:r>
          </a:p>
          <a:p>
            <a:r>
              <a:rPr lang="fr-CA" sz="1200" dirty="0" smtClean="0"/>
              <a:t>18</a:t>
            </a:r>
            <a:endParaRPr lang="fr-CA" sz="1200" dirty="0"/>
          </a:p>
        </p:txBody>
      </p:sp>
      <p:sp>
        <p:nvSpPr>
          <p:cNvPr id="61" name="ZoneTexte 60"/>
          <p:cNvSpPr txBox="1"/>
          <p:nvPr/>
        </p:nvSpPr>
        <p:spPr>
          <a:xfrm>
            <a:off x="1259632" y="3140968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Be</a:t>
            </a:r>
          </a:p>
          <a:p>
            <a:r>
              <a:rPr lang="fr-CA" sz="1200" dirty="0" err="1" smtClean="0"/>
              <a:t>Bérylium</a:t>
            </a:r>
            <a:endParaRPr lang="fr-CA" sz="1200" dirty="0" smtClean="0"/>
          </a:p>
          <a:p>
            <a:r>
              <a:rPr lang="fr-CA" sz="1200" dirty="0"/>
              <a:t>4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395536" y="407707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Na</a:t>
            </a:r>
          </a:p>
          <a:p>
            <a:r>
              <a:rPr lang="fr-CA" sz="1200" dirty="0" smtClean="0"/>
              <a:t>Sodium</a:t>
            </a:r>
          </a:p>
          <a:p>
            <a:r>
              <a:rPr lang="fr-CA" sz="1200" dirty="0" smtClean="0"/>
              <a:t>11</a:t>
            </a:r>
            <a:endParaRPr lang="fr-CA" sz="1200" dirty="0"/>
          </a:p>
        </p:txBody>
      </p:sp>
      <p:sp>
        <p:nvSpPr>
          <p:cNvPr id="63" name="ZoneTexte 62"/>
          <p:cNvSpPr txBox="1"/>
          <p:nvPr/>
        </p:nvSpPr>
        <p:spPr>
          <a:xfrm>
            <a:off x="1259632" y="4149080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Mg</a:t>
            </a:r>
          </a:p>
          <a:p>
            <a:r>
              <a:rPr lang="fr-CA" sz="1200" dirty="0" smtClean="0"/>
              <a:t>Magnésium</a:t>
            </a:r>
          </a:p>
          <a:p>
            <a:r>
              <a:rPr lang="fr-CA" sz="1200" dirty="0" smtClean="0"/>
              <a:t>12</a:t>
            </a:r>
            <a:endParaRPr lang="fr-CA" sz="1200" dirty="0"/>
          </a:p>
        </p:txBody>
      </p:sp>
      <p:sp>
        <p:nvSpPr>
          <p:cNvPr id="64" name="ZoneTexte 63"/>
          <p:cNvSpPr txBox="1"/>
          <p:nvPr/>
        </p:nvSpPr>
        <p:spPr>
          <a:xfrm>
            <a:off x="323528" y="5013176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K</a:t>
            </a:r>
          </a:p>
          <a:p>
            <a:r>
              <a:rPr lang="fr-CA" sz="1200" dirty="0" smtClean="0"/>
              <a:t>Potassium</a:t>
            </a:r>
          </a:p>
          <a:p>
            <a:r>
              <a:rPr lang="fr-CA" sz="1200" dirty="0" smtClean="0"/>
              <a:t>19</a:t>
            </a:r>
            <a:endParaRPr lang="fr-CA" sz="1200" dirty="0"/>
          </a:p>
        </p:txBody>
      </p:sp>
      <p:sp>
        <p:nvSpPr>
          <p:cNvPr id="65" name="ZoneTexte 64"/>
          <p:cNvSpPr txBox="1"/>
          <p:nvPr/>
        </p:nvSpPr>
        <p:spPr>
          <a:xfrm>
            <a:off x="1331640" y="5013176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 smtClean="0"/>
              <a:t>Ca</a:t>
            </a:r>
          </a:p>
          <a:p>
            <a:r>
              <a:rPr lang="fr-CA" sz="1200" dirty="0" smtClean="0"/>
              <a:t>Calcium</a:t>
            </a:r>
          </a:p>
          <a:p>
            <a:r>
              <a:rPr lang="fr-CA" sz="1200" dirty="0" smtClean="0"/>
              <a:t>20</a:t>
            </a:r>
            <a:endParaRPr lang="fr-CA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86</Words>
  <Application>Microsoft Office PowerPoint</Application>
  <PresentationFormat>Affichage à l'écran (4:3)</PresentationFormat>
  <Paragraphs>75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Classification des élément dans un tableau  périodique</vt:lpstr>
      <vt:lpstr>Tableau périodique de Mendeleiv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des élément dans un tableau  périodique</dc:title>
  <dc:creator>CSBE</dc:creator>
  <cp:lastModifiedBy>CSBE</cp:lastModifiedBy>
  <cp:revision>6</cp:revision>
  <dcterms:created xsi:type="dcterms:W3CDTF">2016-10-25T15:18:43Z</dcterms:created>
  <dcterms:modified xsi:type="dcterms:W3CDTF">2016-10-25T16:03:46Z</dcterms:modified>
</cp:coreProperties>
</file>