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08183-066C-4ABA-91F7-0FC1B4E03C40}" type="datetimeFigureOut">
              <a:rPr lang="fr-CA" smtClean="0"/>
              <a:t>2017-02-24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4574F-3385-4DF7-8A74-BCDDF8559E7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Msi</a:t>
            </a:r>
            <a:r>
              <a:rPr lang="fr-CA" dirty="0" smtClean="0"/>
              <a:t> 1 3 </a:t>
            </a:r>
            <a:r>
              <a:rPr lang="fr-CA" dirty="0" err="1" smtClean="0"/>
              <a:t>ieme</a:t>
            </a:r>
            <a:r>
              <a:rPr lang="fr-CA" dirty="0" smtClean="0"/>
              <a:t> </a:t>
            </a:r>
            <a:r>
              <a:rPr lang="fr-CA" dirty="0" err="1" smtClean="0"/>
              <a:t>etape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 smtClean="0"/>
              <a:t>Experience</a:t>
            </a:r>
            <a:r>
              <a:rPr lang="fr-CA" dirty="0" smtClean="0"/>
              <a:t> 75 fait pars </a:t>
            </a:r>
            <a:r>
              <a:rPr lang="fr-CA" dirty="0" err="1" smtClean="0"/>
              <a:t>tony</a:t>
            </a:r>
            <a:r>
              <a:rPr lang="fr-CA" dirty="0" smtClean="0"/>
              <a:t> et </a:t>
            </a:r>
            <a:r>
              <a:rPr lang="fr-CA" dirty="0" err="1" smtClean="0"/>
              <a:t>nicola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Plus la source de lumière est éloigner plus que sortie de la lumière est </a:t>
            </a:r>
            <a:r>
              <a:rPr lang="fr-CA" dirty="0" err="1" smtClean="0"/>
              <a:t>consentrer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Commet la grandeur affecte</a:t>
            </a:r>
          </a:p>
          <a:p>
            <a:r>
              <a:rPr lang="fr-CA" dirty="0"/>
              <a:t> </a:t>
            </a:r>
            <a:r>
              <a:rPr lang="fr-CA" dirty="0" smtClean="0"/>
              <a:t>les images des télescopes?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crois que la lumière vas être plus brouille quand la source de lumière vas être éloigner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Feuille de papier et lampe de poche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Prend une feuille de papier et fabrique un cône  avec une petite extrémité et une grande. Place une source de lumière sous ton cône. Recommence mais avec un cône à ouverture plus petite.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102</Words>
  <Application>Microsoft Office PowerPoint</Application>
  <PresentationFormat>Affichage à l'écran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Msi 1 3 ieme etape</vt:lpstr>
      <vt:lpstr>observation</vt:lpstr>
      <vt:lpstr>interrogation</vt:lpstr>
      <vt:lpstr>hypothèse</vt:lpstr>
      <vt:lpstr>Matériel </vt:lpstr>
      <vt:lpstr>manipulation</vt:lpstr>
      <vt:lpstr>Diapositive 7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Msi 1 3 ieme etape</dc:title>
  <dc:creator>CSBE</dc:creator>
  <cp:lastModifiedBy>CSBE</cp:lastModifiedBy>
  <cp:revision>1</cp:revision>
  <dcterms:created xsi:type="dcterms:W3CDTF">2017-02-24T19:44:48Z</dcterms:created>
  <dcterms:modified xsi:type="dcterms:W3CDTF">2017-02-24T19:52:21Z</dcterms:modified>
</cp:coreProperties>
</file>