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AA6F3-E4DE-400A-AE90-5E1908E46634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FFCD-FD9C-448E-92DA-429B231A266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0ahUKEwiSmP66pPbPAhUX0IMKHaQUCiwQjRwIBw&amp;url=https%3A%2F%2Frecyclage.ooreka.fr%2Fcomprendre%2Frecuperation-metaux&amp;bvm=bv.136593572,d.amc&amp;psig=AFQjCNGBvIbY-UGjLgWHaAIdjkeL7xosuA&amp;ust=147749612683326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0ahUKEwiSmP66pPbPAhUX0IMKHaQUCiwQjRwIBw&amp;url=https%3A%2F%2Frecyclage.ooreka.fr%2Fcomprendre%2Frecuperation-metaux&amp;bvm=bv.136593572,d.amc&amp;psig=AFQjCNGBvIbY-UGjLgWHaAIdjkeL7xosuA&amp;ust=14774961268332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ésultats de recherche d'images pour « metaux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3994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rgbClr val="C00000"/>
                </a:solidFill>
              </a:rPr>
              <a:t>Classificationdes</a:t>
            </a:r>
            <a:r>
              <a:rPr lang="fr-CA" dirty="0" smtClean="0">
                <a:solidFill>
                  <a:srgbClr val="C00000"/>
                </a:solidFill>
              </a:rPr>
              <a:t> </a:t>
            </a:r>
            <a:r>
              <a:rPr lang="fr-CA" dirty="0" err="1" smtClean="0">
                <a:solidFill>
                  <a:srgbClr val="C00000"/>
                </a:solidFill>
              </a:rPr>
              <a:t>element</a:t>
            </a:r>
            <a:r>
              <a:rPr lang="fr-CA" dirty="0" smtClean="0">
                <a:solidFill>
                  <a:srgbClr val="C00000"/>
                </a:solidFill>
              </a:rPr>
              <a:t> dans un </a:t>
            </a:r>
            <a:r>
              <a:rPr lang="fr-CA" dirty="0" err="1" smtClean="0">
                <a:solidFill>
                  <a:srgbClr val="C00000"/>
                </a:solidFill>
              </a:rPr>
              <a:t>tablau</a:t>
            </a:r>
            <a:r>
              <a:rPr lang="fr-CA" dirty="0" smtClean="0">
                <a:solidFill>
                  <a:srgbClr val="C00000"/>
                </a:solidFill>
              </a:rPr>
              <a:t> </a:t>
            </a:r>
            <a:r>
              <a:rPr lang="fr-CA" dirty="0" err="1" smtClean="0">
                <a:solidFill>
                  <a:srgbClr val="C00000"/>
                </a:solidFill>
              </a:rPr>
              <a:t>periodique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r-CA" sz="1800" dirty="0" smtClean="0">
                <a:solidFill>
                  <a:srgbClr val="C00000"/>
                </a:solidFill>
              </a:rPr>
              <a:t>25 octobre </a:t>
            </a:r>
          </a:p>
          <a:p>
            <a:pPr algn="r"/>
            <a:r>
              <a:rPr lang="fr-CA" sz="1800" dirty="0" err="1" smtClean="0">
                <a:solidFill>
                  <a:srgbClr val="C00000"/>
                </a:solidFill>
              </a:rPr>
              <a:t>Msi</a:t>
            </a:r>
            <a:endParaRPr lang="fr-CA" sz="1800" dirty="0" smtClean="0">
              <a:solidFill>
                <a:srgbClr val="C00000"/>
              </a:solidFill>
            </a:endParaRPr>
          </a:p>
          <a:p>
            <a:pPr algn="r"/>
            <a:r>
              <a:rPr lang="fr-CA" sz="1800" dirty="0" smtClean="0">
                <a:solidFill>
                  <a:srgbClr val="C00000"/>
                </a:solidFill>
              </a:rPr>
              <a:t>Pour d </a:t>
            </a:r>
            <a:r>
              <a:rPr lang="fr-CA" sz="1800" dirty="0" err="1" smtClean="0">
                <a:solidFill>
                  <a:srgbClr val="C00000"/>
                </a:solidFill>
              </a:rPr>
              <a:t>blais</a:t>
            </a:r>
            <a:endParaRPr lang="fr-CA" sz="1800" dirty="0" smtClean="0">
              <a:solidFill>
                <a:srgbClr val="C00000"/>
              </a:solidFill>
            </a:endParaRPr>
          </a:p>
          <a:p>
            <a:pPr algn="r"/>
            <a:r>
              <a:rPr lang="fr-CA" sz="1800" dirty="0" smtClean="0">
                <a:solidFill>
                  <a:srgbClr val="C00000"/>
                </a:solidFill>
              </a:rPr>
              <a:t>Par </a:t>
            </a:r>
            <a:r>
              <a:rPr lang="fr-CA" sz="1800" dirty="0" err="1" smtClean="0">
                <a:solidFill>
                  <a:srgbClr val="C00000"/>
                </a:solidFill>
              </a:rPr>
              <a:t>nicolas</a:t>
            </a:r>
            <a:r>
              <a:rPr lang="fr-CA" sz="1800" dirty="0" smtClean="0">
                <a:solidFill>
                  <a:srgbClr val="C00000"/>
                </a:solidFill>
              </a:rPr>
              <a:t> </a:t>
            </a:r>
            <a:r>
              <a:rPr lang="fr-CA" sz="1800" dirty="0" err="1" smtClean="0">
                <a:solidFill>
                  <a:srgbClr val="C00000"/>
                </a:solidFill>
              </a:rPr>
              <a:t>poulin</a:t>
            </a:r>
            <a:endParaRPr lang="fr-CA" sz="1800" dirty="0" smtClean="0">
              <a:solidFill>
                <a:srgbClr val="C00000"/>
              </a:solidFill>
            </a:endParaRPr>
          </a:p>
          <a:p>
            <a:pPr algn="r"/>
            <a:endParaRPr lang="fr-CA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Résultats de recherche d'images pour « metaux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0"/>
            <a:ext cx="10112048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CA" dirty="0" smtClean="0">
                <a:solidFill>
                  <a:srgbClr val="C00000"/>
                </a:solidFill>
              </a:rPr>
              <a:t>Tableau </a:t>
            </a:r>
            <a:r>
              <a:rPr lang="fr-CA" dirty="0" err="1" smtClean="0">
                <a:solidFill>
                  <a:srgbClr val="C00000"/>
                </a:solidFill>
              </a:rPr>
              <a:t>periodique</a:t>
            </a:r>
            <a:r>
              <a:rPr lang="fr-CA" dirty="0" smtClean="0">
                <a:solidFill>
                  <a:srgbClr val="C00000"/>
                </a:solidFill>
              </a:rPr>
              <a:t> de </a:t>
            </a:r>
            <a:r>
              <a:rPr lang="fr-CA" dirty="0" err="1" smtClean="0">
                <a:solidFill>
                  <a:srgbClr val="C00000"/>
                </a:solidFill>
              </a:rPr>
              <a:t>mendeleiv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916832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27584" y="3212976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763688" y="3212976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827584" y="4149080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Na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Sodium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11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4149080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Mg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Magnésium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12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3688" y="508518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fr-CA" sz="1400" dirty="0" err="1" smtClean="0">
                <a:solidFill>
                  <a:schemeClr val="tx1"/>
                </a:solidFill>
              </a:rPr>
              <a:t>Calsium</a:t>
            </a:r>
            <a:endParaRPr lang="fr-CA" sz="1400" dirty="0" smtClean="0">
              <a:solidFill>
                <a:schemeClr val="tx1"/>
              </a:solidFill>
            </a:endParaRP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20</a:t>
            </a:r>
          </a:p>
          <a:p>
            <a:pPr algn="ctr"/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7584" y="508518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fr-CA" sz="1400" dirty="0" err="1" smtClean="0">
                <a:solidFill>
                  <a:schemeClr val="tx1"/>
                </a:solidFill>
              </a:rPr>
              <a:t>Postassium</a:t>
            </a:r>
            <a:endParaRPr lang="fr-CA" sz="1400" dirty="0" smtClean="0">
              <a:solidFill>
                <a:schemeClr val="tx1"/>
              </a:solidFill>
            </a:endParaRP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19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96336" y="292494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7596336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Néon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96336" y="4797152"/>
            <a:ext cx="909815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Argon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0232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6660232" y="4797152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Cl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Chlore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17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24128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724128" y="4797152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Soufre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16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88024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4788024" y="4797152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fr-CA" sz="1200" dirty="0" err="1" smtClean="0">
                <a:solidFill>
                  <a:schemeClr val="tx1"/>
                </a:solidFill>
              </a:rPr>
              <a:t>Ohosphore</a:t>
            </a:r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51920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3851920" y="4797152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Silicium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14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5816" y="386104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2915816" y="4797152"/>
            <a:ext cx="1008112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Aluminium</a:t>
            </a:r>
          </a:p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13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267744" y="21328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C00000"/>
                </a:solidFill>
              </a:rPr>
              <a:t>métaux</a:t>
            </a:r>
            <a:endParaRPr lang="fr-CA" sz="2800" dirty="0">
              <a:solidFill>
                <a:srgbClr val="C0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364088" y="314096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>
                <a:solidFill>
                  <a:srgbClr val="C00000"/>
                </a:solidFill>
              </a:rPr>
              <a:t>Non-metaux</a:t>
            </a:r>
            <a:endParaRPr lang="fr-CA" sz="2000" dirty="0">
              <a:solidFill>
                <a:srgbClr val="C00000"/>
              </a:solidFill>
            </a:endParaRPr>
          </a:p>
        </p:txBody>
      </p:sp>
      <p:cxnSp>
        <p:nvCxnSpPr>
          <p:cNvPr id="33" name="Connecteur en angle 32"/>
          <p:cNvCxnSpPr/>
          <p:nvPr/>
        </p:nvCxnSpPr>
        <p:spPr>
          <a:xfrm rot="16200000" flipH="1">
            <a:off x="2483768" y="4293096"/>
            <a:ext cx="1800200" cy="936104"/>
          </a:xfrm>
          <a:prstGeom prst="bentConnector3">
            <a:avLst>
              <a:gd name="adj1" fmla="val 50000"/>
            </a:avLst>
          </a:prstGeom>
          <a:ln w="11112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AutoShape 4" descr="Résultats de recherche d'images pour « metaux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516063"/>
            <a:ext cx="4743450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46" name="AutoShape 6" descr="Résultats de recherche d'images pour « metaux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467544"/>
            <a:ext cx="4743450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8" name="ZoneTexte 37"/>
          <p:cNvSpPr txBox="1"/>
          <p:nvPr/>
        </p:nvSpPr>
        <p:spPr>
          <a:xfrm rot="19224253">
            <a:off x="3777284" y="592115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C00000"/>
                </a:solidFill>
              </a:rPr>
              <a:t>metalloïdes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rot="19239435">
            <a:off x="398371" y="637099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C00000"/>
                </a:solidFill>
              </a:rPr>
              <a:t>alcalin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8327340">
            <a:off x="1651327" y="6066914"/>
            <a:ext cx="1877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C00000"/>
                </a:solidFill>
              </a:rPr>
              <a:t>Alcalino-terreux</a:t>
            </a:r>
            <a:endParaRPr lang="fr-CA" sz="1600" dirty="0">
              <a:solidFill>
                <a:srgbClr val="C0000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755576" y="61653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123728" y="6093296"/>
            <a:ext cx="72008" cy="36004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1259632" y="6093296"/>
            <a:ext cx="144016" cy="21602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 rot="18987727">
            <a:off x="5169004" y="60930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C00000"/>
                </a:solidFill>
              </a:rPr>
              <a:t>halogène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 rot="19838940">
            <a:off x="6923738" y="59713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C00000"/>
                </a:solidFill>
              </a:rPr>
              <a:t>Gaz  inertes</a:t>
            </a:r>
          </a:p>
          <a:p>
            <a:r>
              <a:rPr lang="fr-CA" dirty="0" smtClean="0">
                <a:solidFill>
                  <a:srgbClr val="C00000"/>
                </a:solidFill>
              </a:rPr>
              <a:t>Gaz  rares</a:t>
            </a:r>
            <a:endParaRPr lang="fr-CA" dirty="0">
              <a:solidFill>
                <a:srgbClr val="C00000"/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flipH="1">
            <a:off x="1907704" y="2420888"/>
            <a:ext cx="288032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899592" y="2132856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H</a:t>
            </a:r>
          </a:p>
          <a:p>
            <a:r>
              <a:rPr lang="fr-CA" sz="1000" dirty="0" smtClean="0"/>
              <a:t>Hydrogène</a:t>
            </a:r>
          </a:p>
          <a:p>
            <a:r>
              <a:rPr lang="fr-CA" sz="1000" dirty="0"/>
              <a:t>1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668344" y="3068960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He </a:t>
            </a:r>
          </a:p>
          <a:p>
            <a:r>
              <a:rPr lang="fr-CA" sz="1000" dirty="0" err="1" smtClean="0"/>
              <a:t>Helium</a:t>
            </a:r>
            <a:endParaRPr lang="fr-CA" sz="1000" dirty="0" smtClean="0"/>
          </a:p>
          <a:p>
            <a:r>
              <a:rPr lang="fr-CA" sz="1000" dirty="0"/>
              <a:t>2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27584" y="3212976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</a:t>
            </a:r>
          </a:p>
          <a:p>
            <a:r>
              <a:rPr lang="fr-CA" dirty="0" err="1" smtClean="0"/>
              <a:t>Litium</a:t>
            </a:r>
            <a:endParaRPr lang="fr-CA" dirty="0" smtClean="0"/>
          </a:p>
          <a:p>
            <a:r>
              <a:rPr lang="fr-CA" dirty="0"/>
              <a:t>3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763688" y="3284984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Be</a:t>
            </a:r>
          </a:p>
          <a:p>
            <a:r>
              <a:rPr lang="fr-CA" sz="1400" dirty="0" err="1" smtClean="0"/>
              <a:t>bérillium</a:t>
            </a:r>
            <a:endParaRPr lang="fr-CA" sz="1400" dirty="0"/>
          </a:p>
          <a:p>
            <a:r>
              <a:rPr lang="fr-CA" sz="1400" dirty="0" smtClean="0"/>
              <a:t>4</a:t>
            </a:r>
            <a:endParaRPr lang="fr-CA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915816" y="38610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B</a:t>
            </a:r>
          </a:p>
          <a:p>
            <a:r>
              <a:rPr lang="fr-CA" sz="1600" dirty="0" smtClean="0"/>
              <a:t>Bore</a:t>
            </a:r>
          </a:p>
          <a:p>
            <a:r>
              <a:rPr lang="fr-CA" sz="1600" dirty="0"/>
              <a:t>5</a:t>
            </a:r>
            <a:endParaRPr lang="fr-CA" sz="1600" dirty="0" smtClean="0"/>
          </a:p>
        </p:txBody>
      </p:sp>
      <p:sp>
        <p:nvSpPr>
          <p:cNvPr id="56" name="ZoneTexte 55"/>
          <p:cNvSpPr txBox="1"/>
          <p:nvPr/>
        </p:nvSpPr>
        <p:spPr>
          <a:xfrm>
            <a:off x="3851920" y="4077072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C</a:t>
            </a:r>
          </a:p>
          <a:p>
            <a:r>
              <a:rPr lang="fr-CA" sz="1000" dirty="0" smtClean="0"/>
              <a:t>Carbone</a:t>
            </a:r>
          </a:p>
          <a:p>
            <a:r>
              <a:rPr lang="fr-CA" sz="1000" dirty="0"/>
              <a:t>6</a:t>
            </a:r>
            <a:endParaRPr lang="fr-CA" sz="1000" dirty="0" smtClean="0"/>
          </a:p>
        </p:txBody>
      </p:sp>
      <p:sp>
        <p:nvSpPr>
          <p:cNvPr id="57" name="ZoneTexte 56"/>
          <p:cNvSpPr txBox="1"/>
          <p:nvPr/>
        </p:nvSpPr>
        <p:spPr>
          <a:xfrm>
            <a:off x="4860032" y="393305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000" dirty="0"/>
          </a:p>
          <a:p>
            <a:r>
              <a:rPr lang="fr-CA" sz="1000" dirty="0" smtClean="0"/>
              <a:t>N</a:t>
            </a:r>
          </a:p>
          <a:p>
            <a:r>
              <a:rPr lang="fr-CA" sz="1000" dirty="0" smtClean="0"/>
              <a:t>azote</a:t>
            </a:r>
            <a:endParaRPr lang="fr-CA" sz="1000" dirty="0"/>
          </a:p>
          <a:p>
            <a:r>
              <a:rPr lang="fr-CA" sz="1000" dirty="0" smtClean="0"/>
              <a:t>7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796136" y="4005064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O</a:t>
            </a:r>
          </a:p>
          <a:p>
            <a:r>
              <a:rPr lang="fr-CA" sz="1000" dirty="0" smtClean="0"/>
              <a:t>Oxygène</a:t>
            </a:r>
          </a:p>
          <a:p>
            <a:r>
              <a:rPr lang="fr-CA" sz="1000" dirty="0"/>
              <a:t>8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732240" y="3933056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F</a:t>
            </a:r>
          </a:p>
          <a:p>
            <a:r>
              <a:rPr lang="fr-CA" sz="1000" dirty="0" smtClean="0"/>
              <a:t>Fluor</a:t>
            </a:r>
          </a:p>
          <a:p>
            <a:r>
              <a:rPr lang="fr-CA" sz="1000" dirty="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89</Words>
  <Application>Microsoft Office PowerPoint</Application>
  <PresentationFormat>Affichage à l'écran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Classificationdes element dans un tablau periodique</vt:lpstr>
      <vt:lpstr>Tableau periodique de mendeleiv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Classificationdes element dans un tablau periodique</dc:title>
  <dc:creator>CSBE</dc:creator>
  <cp:lastModifiedBy>CSBE</cp:lastModifiedBy>
  <cp:revision>5</cp:revision>
  <dcterms:created xsi:type="dcterms:W3CDTF">2016-10-25T15:23:48Z</dcterms:created>
  <dcterms:modified xsi:type="dcterms:W3CDTF">2016-10-25T16:09:46Z</dcterms:modified>
</cp:coreProperties>
</file>