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EBC0-F182-4ADC-9B13-821AAA68DCC3}" type="datetimeFigureOut">
              <a:rPr lang="fr-CA" smtClean="0"/>
              <a:pPr/>
              <a:t>2018-04-26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47DD-6790-412C-B81F-E22715E8749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CA" dirty="0" smtClean="0"/>
              <a:t>Titre: Procéder de transformation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4104456"/>
          </a:xfrm>
        </p:spPr>
        <p:txBody>
          <a:bodyPr>
            <a:normAutofit fontScale="62500" lnSpcReduction="20000"/>
          </a:bodyPr>
          <a:lstStyle/>
          <a:p>
            <a:r>
              <a:rPr lang="fr-CA" dirty="0" smtClean="0"/>
              <a:t>Matière : sciences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Présenter a: Daniel Blais</a:t>
            </a:r>
          </a:p>
          <a:p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dirty="0" smtClean="0"/>
              <a:t>Par: Olivier Nadeau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MSI 2</a:t>
            </a:r>
          </a:p>
          <a:p>
            <a:r>
              <a:rPr lang="fr-CA" dirty="0" smtClean="0"/>
              <a:t>ESV</a:t>
            </a:r>
          </a:p>
          <a:p>
            <a:endParaRPr lang="fr-CA" dirty="0" smtClean="0"/>
          </a:p>
          <a:p>
            <a:r>
              <a:rPr lang="fr-CA" dirty="0" smtClean="0"/>
              <a:t>25 avril 2018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err="1" smtClean="0"/>
              <a:t>sédimantation</a:t>
            </a:r>
            <a:endParaRPr lang="fr-CA" dirty="0"/>
          </a:p>
        </p:txBody>
      </p:sp>
      <p:sp>
        <p:nvSpPr>
          <p:cNvPr id="6" name="Cylindre 5"/>
          <p:cNvSpPr/>
          <p:nvPr/>
        </p:nvSpPr>
        <p:spPr>
          <a:xfrm>
            <a:off x="899592" y="1700808"/>
            <a:ext cx="1152128" cy="158417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259632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619672" y="285293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403648" y="29969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043608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619672" y="306896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835696" y="306896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4860032" y="2060848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5580112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220072" y="350100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220072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580112" y="350100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580112" y="270892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orme libre 23"/>
          <p:cNvSpPr/>
          <p:nvPr/>
        </p:nvSpPr>
        <p:spPr>
          <a:xfrm>
            <a:off x="4860032" y="2708920"/>
            <a:ext cx="1145754" cy="121186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6300192" y="2276872"/>
            <a:ext cx="12474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Flotte</a:t>
            </a:r>
          </a:p>
          <a:p>
            <a:endParaRPr lang="fr-CA" dirty="0"/>
          </a:p>
          <a:p>
            <a:r>
              <a:rPr lang="fr-CA" dirty="0" smtClean="0"/>
              <a:t>Suspension</a:t>
            </a:r>
          </a:p>
          <a:p>
            <a:endParaRPr lang="fr-CA" dirty="0"/>
          </a:p>
          <a:p>
            <a:r>
              <a:rPr lang="fr-CA" dirty="0" smtClean="0"/>
              <a:t>coule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rme libre 31"/>
          <p:cNvSpPr/>
          <p:nvPr/>
        </p:nvSpPr>
        <p:spPr>
          <a:xfrm>
            <a:off x="4139952" y="2996952"/>
            <a:ext cx="1847273" cy="2087418"/>
          </a:xfrm>
          <a:custGeom>
            <a:avLst/>
            <a:gdLst>
              <a:gd name="connsiteX0" fmla="*/ 360218 w 1847273"/>
              <a:gd name="connsiteY0" fmla="*/ 0 h 2087418"/>
              <a:gd name="connsiteX1" fmla="*/ 1200727 w 1847273"/>
              <a:gd name="connsiteY1" fmla="*/ 9236 h 2087418"/>
              <a:gd name="connsiteX2" fmla="*/ 1228436 w 1847273"/>
              <a:gd name="connsiteY2" fmla="*/ 1477818 h 2087418"/>
              <a:gd name="connsiteX3" fmla="*/ 1847273 w 1847273"/>
              <a:gd name="connsiteY3" fmla="*/ 2087418 h 2087418"/>
              <a:gd name="connsiteX4" fmla="*/ 0 w 1847273"/>
              <a:gd name="connsiteY4" fmla="*/ 2068945 h 2087418"/>
              <a:gd name="connsiteX5" fmla="*/ 471055 w 1847273"/>
              <a:gd name="connsiteY5" fmla="*/ 1477818 h 2087418"/>
              <a:gd name="connsiteX6" fmla="*/ 360218 w 1847273"/>
              <a:gd name="connsiteY6" fmla="*/ 0 h 208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7273" h="2087418">
                <a:moveTo>
                  <a:pt x="360218" y="0"/>
                </a:moveTo>
                <a:lnTo>
                  <a:pt x="1200727" y="9236"/>
                </a:lnTo>
                <a:lnTo>
                  <a:pt x="1228436" y="1477818"/>
                </a:lnTo>
                <a:lnTo>
                  <a:pt x="1847273" y="2087418"/>
                </a:lnTo>
                <a:lnTo>
                  <a:pt x="0" y="2068945"/>
                </a:lnTo>
                <a:lnTo>
                  <a:pt x="471055" y="1477818"/>
                </a:lnTo>
                <a:lnTo>
                  <a:pt x="36021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11" name="Cylindre 10"/>
          <p:cNvSpPr/>
          <p:nvPr/>
        </p:nvSpPr>
        <p:spPr>
          <a:xfrm rot="4699804">
            <a:off x="2915816" y="1628800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 rot="8833552">
            <a:off x="3231365" y="2664429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 rot="8833552">
            <a:off x="3015341" y="295246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 rot="8833552">
            <a:off x="5103573" y="374455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 rot="8833552">
            <a:off x="5103573" y="417659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 rot="8833552">
            <a:off x="2799317" y="288045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 rot="8833552">
            <a:off x="4743534" y="374455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 rot="963036">
            <a:off x="2615540" y="2568291"/>
            <a:ext cx="1606588" cy="137945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Cylindre 33"/>
          <p:cNvSpPr/>
          <p:nvPr/>
        </p:nvSpPr>
        <p:spPr>
          <a:xfrm>
            <a:off x="467544" y="980728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827584" y="162880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827584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82758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Forme libre 37"/>
          <p:cNvSpPr/>
          <p:nvPr/>
        </p:nvSpPr>
        <p:spPr>
          <a:xfrm>
            <a:off x="467544" y="1628800"/>
            <a:ext cx="1145754" cy="121186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1187624" y="1628800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1187624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118762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4074004">
            <a:off x="1259632" y="1556792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 rot="21021063">
            <a:off x="1702730" y="2431939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 rot="21021063">
            <a:off x="1198674" y="2863987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 rot="21021063">
            <a:off x="1414699" y="264796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 rot="569305">
            <a:off x="951916" y="2492109"/>
            <a:ext cx="1745512" cy="93953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 rot="21021063">
            <a:off x="2062771" y="250394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 rot="21021063">
            <a:off x="1414699" y="2935995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 rot="21021063">
            <a:off x="1846747" y="279197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Disque magnétique 11"/>
          <p:cNvSpPr/>
          <p:nvPr/>
        </p:nvSpPr>
        <p:spPr>
          <a:xfrm>
            <a:off x="3059832" y="4005064"/>
            <a:ext cx="1800200" cy="2376264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 rot="10800000">
            <a:off x="3131840" y="3356992"/>
            <a:ext cx="1584176" cy="144016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6516216" y="1412776"/>
            <a:ext cx="1224136" cy="12241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6660232" y="836712"/>
            <a:ext cx="63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filtre</a:t>
            </a:r>
            <a:endParaRPr lang="fr-CA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788024" y="2276872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364088" y="486916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364088" y="558924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ylindre 20"/>
          <p:cNvSpPr/>
          <p:nvPr/>
        </p:nvSpPr>
        <p:spPr>
          <a:xfrm>
            <a:off x="7236296" y="4797152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 rot="328156">
            <a:off x="7163511" y="5579020"/>
            <a:ext cx="1298748" cy="45719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riangle isocèle 22"/>
          <p:cNvSpPr/>
          <p:nvPr/>
        </p:nvSpPr>
        <p:spPr>
          <a:xfrm rot="10800000">
            <a:off x="6948264" y="3645024"/>
            <a:ext cx="1584176" cy="144016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 rot="21021063">
            <a:off x="7679395" y="480820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 rot="21021063">
            <a:off x="7679394" y="452017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 rot="21021063">
            <a:off x="7823411" y="452017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 rot="21021063">
            <a:off x="7751403" y="466418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 rot="21021063">
            <a:off x="7535393" y="4518328"/>
            <a:ext cx="121886" cy="1423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 rot="21021063">
            <a:off x="7607387" y="466418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Distilliation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115616" y="3861048"/>
            <a:ext cx="244827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987824" y="5013176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1763688" y="2204864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483768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123728" y="2780928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123728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123728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483768" y="285293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1763688" y="2852936"/>
            <a:ext cx="1145754" cy="121186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1847273" y="655782"/>
            <a:ext cx="4553527" cy="3075709"/>
          </a:xfrm>
          <a:custGeom>
            <a:avLst/>
            <a:gdLst>
              <a:gd name="connsiteX0" fmla="*/ 0 w 4553527"/>
              <a:gd name="connsiteY0" fmla="*/ 1302327 h 3075709"/>
              <a:gd name="connsiteX1" fmla="*/ 18472 w 4553527"/>
              <a:gd name="connsiteY1" fmla="*/ 0 h 3075709"/>
              <a:gd name="connsiteX2" fmla="*/ 4553527 w 4553527"/>
              <a:gd name="connsiteY2" fmla="*/ 1283854 h 3075709"/>
              <a:gd name="connsiteX3" fmla="*/ 4294909 w 4553527"/>
              <a:gd name="connsiteY3" fmla="*/ 3075709 h 3075709"/>
              <a:gd name="connsiteX4" fmla="*/ 4064000 w 4553527"/>
              <a:gd name="connsiteY4" fmla="*/ 3075709 h 3075709"/>
              <a:gd name="connsiteX5" fmla="*/ 609600 w 4553527"/>
              <a:gd name="connsiteY5" fmla="*/ 665018 h 3075709"/>
              <a:gd name="connsiteX6" fmla="*/ 665018 w 4553527"/>
              <a:gd name="connsiteY6" fmla="*/ 1311563 h 3075709"/>
              <a:gd name="connsiteX7" fmla="*/ 674254 w 4553527"/>
              <a:gd name="connsiteY7" fmla="*/ 1339273 h 3075709"/>
              <a:gd name="connsiteX8" fmla="*/ 674254 w 4553527"/>
              <a:gd name="connsiteY8" fmla="*/ 1330036 h 307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3527" h="3075709">
                <a:moveTo>
                  <a:pt x="0" y="1302327"/>
                </a:moveTo>
                <a:lnTo>
                  <a:pt x="18472" y="0"/>
                </a:lnTo>
                <a:lnTo>
                  <a:pt x="4553527" y="1283854"/>
                </a:lnTo>
                <a:lnTo>
                  <a:pt x="4294909" y="3075709"/>
                </a:lnTo>
                <a:lnTo>
                  <a:pt x="4064000" y="3075709"/>
                </a:lnTo>
                <a:lnTo>
                  <a:pt x="609600" y="665018"/>
                </a:lnTo>
                <a:lnTo>
                  <a:pt x="665018" y="1311563"/>
                </a:lnTo>
                <a:lnTo>
                  <a:pt x="674254" y="1339273"/>
                </a:lnTo>
                <a:lnTo>
                  <a:pt x="674254" y="13300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Cylindre 14"/>
          <p:cNvSpPr/>
          <p:nvPr/>
        </p:nvSpPr>
        <p:spPr>
          <a:xfrm>
            <a:off x="5436096" y="4005064"/>
            <a:ext cx="1152128" cy="16561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5436096" y="4653136"/>
            <a:ext cx="1145754" cy="121186"/>
          </a:xfrm>
          <a:custGeom>
            <a:avLst/>
            <a:gdLst>
              <a:gd name="connsiteX0" fmla="*/ 0 w 1145754"/>
              <a:gd name="connsiteY0" fmla="*/ 88135 h 121186"/>
              <a:gd name="connsiteX1" fmla="*/ 55084 w 1145754"/>
              <a:gd name="connsiteY1" fmla="*/ 99152 h 121186"/>
              <a:gd name="connsiteX2" fmla="*/ 88135 w 1145754"/>
              <a:gd name="connsiteY2" fmla="*/ 110169 h 121186"/>
              <a:gd name="connsiteX3" fmla="*/ 330506 w 1145754"/>
              <a:gd name="connsiteY3" fmla="*/ 99152 h 121186"/>
              <a:gd name="connsiteX4" fmla="*/ 396607 w 1145754"/>
              <a:gd name="connsiteY4" fmla="*/ 22034 h 121186"/>
              <a:gd name="connsiteX5" fmla="*/ 473725 w 1145754"/>
              <a:gd name="connsiteY5" fmla="*/ 0 h 121186"/>
              <a:gd name="connsiteX6" fmla="*/ 716096 w 1145754"/>
              <a:gd name="connsiteY6" fmla="*/ 22034 h 121186"/>
              <a:gd name="connsiteX7" fmla="*/ 771181 w 1145754"/>
              <a:gd name="connsiteY7" fmla="*/ 44068 h 121186"/>
              <a:gd name="connsiteX8" fmla="*/ 826265 w 1145754"/>
              <a:gd name="connsiteY8" fmla="*/ 55084 h 121186"/>
              <a:gd name="connsiteX9" fmla="*/ 870332 w 1145754"/>
              <a:gd name="connsiteY9" fmla="*/ 66101 h 121186"/>
              <a:gd name="connsiteX10" fmla="*/ 969484 w 1145754"/>
              <a:gd name="connsiteY10" fmla="*/ 121186 h 121186"/>
              <a:gd name="connsiteX11" fmla="*/ 1002535 w 1145754"/>
              <a:gd name="connsiteY11" fmla="*/ 110169 h 121186"/>
              <a:gd name="connsiteX12" fmla="*/ 1068636 w 1145754"/>
              <a:gd name="connsiteY12" fmla="*/ 77118 h 121186"/>
              <a:gd name="connsiteX13" fmla="*/ 1112704 w 1145754"/>
              <a:gd name="connsiteY13" fmla="*/ 66101 h 121186"/>
              <a:gd name="connsiteX14" fmla="*/ 1145754 w 1145754"/>
              <a:gd name="connsiteY14" fmla="*/ 55084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5754" h="121186">
                <a:moveTo>
                  <a:pt x="0" y="88135"/>
                </a:moveTo>
                <a:cubicBezTo>
                  <a:pt x="18361" y="91807"/>
                  <a:pt x="36918" y="94610"/>
                  <a:pt x="55084" y="99152"/>
                </a:cubicBezTo>
                <a:cubicBezTo>
                  <a:pt x="66350" y="101969"/>
                  <a:pt x="76522" y="110169"/>
                  <a:pt x="88135" y="110169"/>
                </a:cubicBezTo>
                <a:cubicBezTo>
                  <a:pt x="169009" y="110169"/>
                  <a:pt x="249716" y="102824"/>
                  <a:pt x="330506" y="99152"/>
                </a:cubicBezTo>
                <a:cubicBezTo>
                  <a:pt x="345778" y="78789"/>
                  <a:pt x="373590" y="37378"/>
                  <a:pt x="396607" y="22034"/>
                </a:cubicBezTo>
                <a:cubicBezTo>
                  <a:pt x="406090" y="15712"/>
                  <a:pt x="467849" y="1469"/>
                  <a:pt x="473725" y="0"/>
                </a:cubicBezTo>
                <a:cubicBezTo>
                  <a:pt x="507188" y="2091"/>
                  <a:pt x="654569" y="5254"/>
                  <a:pt x="716096" y="22034"/>
                </a:cubicBezTo>
                <a:cubicBezTo>
                  <a:pt x="735175" y="27237"/>
                  <a:pt x="752239" y="38385"/>
                  <a:pt x="771181" y="44068"/>
                </a:cubicBezTo>
                <a:cubicBezTo>
                  <a:pt x="789116" y="49448"/>
                  <a:pt x="807986" y="51022"/>
                  <a:pt x="826265" y="55084"/>
                </a:cubicBezTo>
                <a:cubicBezTo>
                  <a:pt x="841046" y="58368"/>
                  <a:pt x="855643" y="62429"/>
                  <a:pt x="870332" y="66101"/>
                </a:cubicBezTo>
                <a:cubicBezTo>
                  <a:pt x="946096" y="116611"/>
                  <a:pt x="911311" y="101795"/>
                  <a:pt x="969484" y="121186"/>
                </a:cubicBezTo>
                <a:cubicBezTo>
                  <a:pt x="980501" y="117514"/>
                  <a:pt x="992148" y="115363"/>
                  <a:pt x="1002535" y="110169"/>
                </a:cubicBezTo>
                <a:cubicBezTo>
                  <a:pt x="1066913" y="77979"/>
                  <a:pt x="1004021" y="95579"/>
                  <a:pt x="1068636" y="77118"/>
                </a:cubicBezTo>
                <a:cubicBezTo>
                  <a:pt x="1083195" y="72958"/>
                  <a:pt x="1098145" y="70261"/>
                  <a:pt x="1112704" y="66101"/>
                </a:cubicBezTo>
                <a:cubicBezTo>
                  <a:pt x="1123870" y="62911"/>
                  <a:pt x="1145754" y="55084"/>
                  <a:pt x="1145754" y="550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Titre: Procéder de transformation </vt:lpstr>
      <vt:lpstr>sédimantation</vt:lpstr>
      <vt:lpstr>décantation</vt:lpstr>
      <vt:lpstr>filtration</vt:lpstr>
      <vt:lpstr>Distilliation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Titre: Procéder de transformation</dc:title>
  <dc:creator>CSBE</dc:creator>
  <cp:lastModifiedBy>CSBE</cp:lastModifiedBy>
  <cp:revision>10</cp:revision>
  <dcterms:created xsi:type="dcterms:W3CDTF">2018-04-25T17:47:14Z</dcterms:created>
  <dcterms:modified xsi:type="dcterms:W3CDTF">2018-04-26T18:37:06Z</dcterms:modified>
</cp:coreProperties>
</file>