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A7FA-ADDD-4FC7-8043-5AB9613AE529}" type="datetimeFigureOut">
              <a:rPr lang="fr-CA" smtClean="0"/>
              <a:t>2017-11-21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5FB3A-4BD4-427C-AD58-918FFC8A783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a/url?sa=i&amp;rct=j&amp;q=&amp;esrc=s&amp;source=images&amp;cd=&amp;cad=rja&amp;uact=8&amp;ved=0ahUKEwjtgqmUrNDXAhUG6oMKHWxQC3UQjRwIBw&amp;url=https%3A%2F%2Ffr.wikipedia.org%2Fwiki%2FDrapeau_de_la_Nouvelle-Z%25C3%25A9lande&amp;psig=AOvVaw1vuPFp-nw1Pz9Kx2qqjn7t&amp;ust=151137698393319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ahUKEwiswYyErNDXAhVHzIMKHbS9CdMQjRwIBw&amp;url=http%3A%2F%2Fwww.lantidiplomatico.it%2Fdettnews-Francia_Dalla_Tutela_Dei_Terroristi_Al_Patriot_Act_Dalla_Dottrina_Mitterand_Alla_Fine_Delle_Libert%25C3%25A0%2F82_13648%2F&amp;psig=AOvVaw0WDojy-EvtnVL_cofWx3BQ&amp;ust=151137691697771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0ahUKEwj2nJfZq9DXAhVE_4MKHdfsBUYQjRwIBw&amp;url=http%3A%2F%2Ffr.metalship.org%2Fbands%2Fwhite%2520lion&amp;psig=AOvVaw3RwPmK8hF84tJMnSUWumDi&amp;ust=151137685865006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fr-CA" sz="2400" dirty="0" smtClean="0"/>
              <a:t>bateau</a:t>
            </a:r>
            <a:endParaRPr lang="fr-CA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ALWAYS ALONE OUT ON THE SEA</a:t>
            </a:r>
            <a:endParaRPr lang="fr-C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 sa c’est produit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Nouvel-zélande</a:t>
            </a:r>
            <a:endParaRPr lang="fr-CA" dirty="0"/>
          </a:p>
        </p:txBody>
      </p:sp>
      <p:pic>
        <p:nvPicPr>
          <p:cNvPr id="3074" name="Picture 2" descr="Résultats de recherche d'images pour « nouvel zélande drapeau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36912"/>
            <a:ext cx="640871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était le président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François </a:t>
            </a:r>
            <a:r>
              <a:rPr lang="fr-CA" dirty="0" err="1" smtClean="0"/>
              <a:t>mitérant</a:t>
            </a:r>
            <a:endParaRPr lang="fr-CA" dirty="0"/>
          </a:p>
        </p:txBody>
      </p:sp>
      <p:pic>
        <p:nvPicPr>
          <p:cNvPr id="2050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36912"/>
            <a:ext cx="60007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Fait par Philippe Gagné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Pacifique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 WEAPON IN YOUR HAND</a:t>
            </a:r>
          </a:p>
          <a:p>
            <a:endParaRPr lang="en-US" dirty="0"/>
          </a:p>
          <a:p>
            <a:r>
              <a:rPr lang="en-US" dirty="0" smtClean="0"/>
              <a:t>YOU WERE A FIGHTER FOR PEACE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chante cet chanson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White lion</a:t>
            </a:r>
            <a:endParaRPr lang="fr-CA" dirty="0"/>
          </a:p>
        </p:txBody>
      </p:sp>
      <p:pic>
        <p:nvPicPr>
          <p:cNvPr id="19458" name="Picture 2" descr="Résultats de recherche d'images pour « white lion group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92896"/>
            <a:ext cx="3733800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qui travaillaient le bateau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Green </a:t>
            </a:r>
            <a:r>
              <a:rPr lang="fr-CA" dirty="0" err="1" smtClean="0"/>
              <a:t>peace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Qu’a-t-il arriver le 10 juillet 1985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Explosion du </a:t>
            </a: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a fait sa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Service secret français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qui travaillaient t’il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Gouvernement français.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Quelle en fût la </a:t>
            </a:r>
            <a:r>
              <a:rPr lang="fr-CA" dirty="0" err="1" smtClean="0"/>
              <a:t>conséquanse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mort du photographe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85</Words>
  <Application>Microsoft Office PowerPoint</Application>
  <PresentationFormat>Affichage à l'écran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bateau</vt:lpstr>
      <vt:lpstr>Pacifique</vt:lpstr>
      <vt:lpstr>Qui chante cet chanson </vt:lpstr>
      <vt:lpstr>Rainbow warrior</vt:lpstr>
      <vt:lpstr>Pour qui travaillaient le bateau</vt:lpstr>
      <vt:lpstr>Qu’a-t-il arriver le 10 juillet 1985</vt:lpstr>
      <vt:lpstr>Qui a fait sa ?</vt:lpstr>
      <vt:lpstr>Pour qui travaillaient t’il</vt:lpstr>
      <vt:lpstr>Quelle en fût la conséquanse </vt:lpstr>
      <vt:lpstr>Ou sa c’est produit</vt:lpstr>
      <vt:lpstr>Qui était le président </vt:lpstr>
      <vt:lpstr>Diapositive 12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bateau</dc:title>
  <dc:creator>CSBE</dc:creator>
  <cp:lastModifiedBy>CSBE</cp:lastModifiedBy>
  <cp:revision>2</cp:revision>
  <dcterms:created xsi:type="dcterms:W3CDTF">2017-11-21T18:40:26Z</dcterms:created>
  <dcterms:modified xsi:type="dcterms:W3CDTF">2017-11-21T19:03:09Z</dcterms:modified>
</cp:coreProperties>
</file>