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32833-65B3-44DB-B5D1-38CDDE3A449F}" type="datetimeFigureOut">
              <a:rPr lang="fr-CA" smtClean="0"/>
              <a:t>2017-11-16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CA817-FEBA-4567-9FC8-1986E5AECFE9}" type="slidenum">
              <a:rPr lang="fr-CA" smtClean="0"/>
              <a:t>‹N°›</a:t>
            </a:fld>
            <a:endParaRPr lang="fr-CA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32833-65B3-44DB-B5D1-38CDDE3A449F}" type="datetimeFigureOut">
              <a:rPr lang="fr-CA" smtClean="0"/>
              <a:t>2017-11-16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CA817-FEBA-4567-9FC8-1986E5AECFE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32833-65B3-44DB-B5D1-38CDDE3A449F}" type="datetimeFigureOut">
              <a:rPr lang="fr-CA" smtClean="0"/>
              <a:t>2017-11-16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CA817-FEBA-4567-9FC8-1986E5AECFE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32833-65B3-44DB-B5D1-38CDDE3A449F}" type="datetimeFigureOut">
              <a:rPr lang="fr-CA" smtClean="0"/>
              <a:t>2017-11-16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CA817-FEBA-4567-9FC8-1986E5AECFE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32833-65B3-44DB-B5D1-38CDDE3A449F}" type="datetimeFigureOut">
              <a:rPr lang="fr-CA" smtClean="0"/>
              <a:t>2017-11-16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CA817-FEBA-4567-9FC8-1986E5AECFE9}" type="slidenum">
              <a:rPr lang="fr-CA" smtClean="0"/>
              <a:t>‹N°›</a:t>
            </a:fld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32833-65B3-44DB-B5D1-38CDDE3A449F}" type="datetimeFigureOut">
              <a:rPr lang="fr-CA" smtClean="0"/>
              <a:t>2017-11-16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CA817-FEBA-4567-9FC8-1986E5AECFE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32833-65B3-44DB-B5D1-38CDDE3A449F}" type="datetimeFigureOut">
              <a:rPr lang="fr-CA" smtClean="0"/>
              <a:t>2017-11-16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CA817-FEBA-4567-9FC8-1986E5AECFE9}" type="slidenum">
              <a:rPr lang="fr-CA" smtClean="0"/>
              <a:t>‹N°›</a:t>
            </a:fld>
            <a:endParaRPr lang="fr-CA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32833-65B3-44DB-B5D1-38CDDE3A449F}" type="datetimeFigureOut">
              <a:rPr lang="fr-CA" smtClean="0"/>
              <a:t>2017-11-16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CA817-FEBA-4567-9FC8-1986E5AECFE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32833-65B3-44DB-B5D1-38CDDE3A449F}" type="datetimeFigureOut">
              <a:rPr lang="fr-CA" smtClean="0"/>
              <a:t>2017-11-16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CA817-FEBA-4567-9FC8-1986E5AECFE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32833-65B3-44DB-B5D1-38CDDE3A449F}" type="datetimeFigureOut">
              <a:rPr lang="fr-CA" smtClean="0"/>
              <a:t>2017-11-16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CA817-FEBA-4567-9FC8-1986E5AECFE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A032833-65B3-44DB-B5D1-38CDDE3A449F}" type="datetimeFigureOut">
              <a:rPr lang="fr-CA" smtClean="0"/>
              <a:t>2017-11-16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B3CA817-FEBA-4567-9FC8-1986E5AECFE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A032833-65B3-44DB-B5D1-38CDDE3A449F}" type="datetimeFigureOut">
              <a:rPr lang="fr-CA" smtClean="0"/>
              <a:t>2017-11-16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B3CA817-FEBA-4567-9FC8-1986E5AECFE9}" type="slidenum">
              <a:rPr lang="fr-CA" smtClean="0"/>
              <a:t>‹N°›</a:t>
            </a:fld>
            <a:endParaRPr lang="fr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chemeClr val="accent6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fr-CA" dirty="0" smtClean="0"/>
              <a:t>Plasticage du </a:t>
            </a:r>
            <a:r>
              <a:rPr lang="fr-CA" dirty="0" err="1" smtClean="0"/>
              <a:t>rainbow</a:t>
            </a:r>
            <a:r>
              <a:rPr lang="fr-CA" dirty="0" smtClean="0"/>
              <a:t> </a:t>
            </a:r>
            <a:r>
              <a:rPr lang="fr-CA" dirty="0" err="1" smtClean="0"/>
              <a:t>warrior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err="1" smtClean="0"/>
              <a:t>par:Philippe</a:t>
            </a:r>
            <a:r>
              <a:rPr lang="fr-CA" dirty="0" smtClean="0"/>
              <a:t> Gagné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2564904"/>
            <a:ext cx="6400800" cy="3096344"/>
          </a:xfrm>
        </p:spPr>
        <p:txBody>
          <a:bodyPr/>
          <a:lstStyle/>
          <a:p>
            <a:endParaRPr lang="fr-CA" dirty="0"/>
          </a:p>
        </p:txBody>
      </p:sp>
      <p:pic>
        <p:nvPicPr>
          <p:cNvPr id="4" name="Image 3" descr="18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492896"/>
            <a:ext cx="8280920" cy="422299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>
                <a:latin typeface="Arial Black" pitchFamily="34" charset="0"/>
              </a:rPr>
              <a:t>Où</a:t>
            </a:r>
            <a:endParaRPr lang="fr-CA" dirty="0">
              <a:latin typeface="Arial Black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À  </a:t>
            </a:r>
            <a:r>
              <a:rPr lang="fr-CA" dirty="0" err="1" smtClean="0"/>
              <a:t>Aukland</a:t>
            </a:r>
            <a:r>
              <a:rPr lang="fr-CA" dirty="0" smtClean="0"/>
              <a:t> en </a:t>
            </a:r>
            <a:r>
              <a:rPr lang="fr-CA" dirty="0" err="1" smtClean="0"/>
              <a:t>N</a:t>
            </a:r>
            <a:r>
              <a:rPr lang="fr-CA" dirty="0" err="1" smtClean="0"/>
              <a:t>ouvelle-Zéland</a:t>
            </a:r>
            <a:endParaRPr lang="fr-CA" dirty="0"/>
          </a:p>
        </p:txBody>
      </p:sp>
      <p:pic>
        <p:nvPicPr>
          <p:cNvPr id="4" name="Image 3" descr="nz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2924944"/>
            <a:ext cx="6732240" cy="345638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Quand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10 juillet 1985</a:t>
            </a:r>
            <a:endParaRPr lang="fr-CA" dirty="0"/>
          </a:p>
        </p:txBody>
      </p:sp>
      <p:pic>
        <p:nvPicPr>
          <p:cNvPr id="4" name="Image 3" descr="sans-tit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924944"/>
            <a:ext cx="5904656" cy="32403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quoi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Explosion du </a:t>
            </a:r>
            <a:r>
              <a:rPr lang="fr-CA" dirty="0" err="1" smtClean="0"/>
              <a:t>Rainbow</a:t>
            </a:r>
            <a:r>
              <a:rPr lang="fr-CA" dirty="0" smtClean="0"/>
              <a:t> </a:t>
            </a:r>
            <a:r>
              <a:rPr lang="fr-CA" dirty="0" err="1" smtClean="0"/>
              <a:t>warrior</a:t>
            </a:r>
            <a:endParaRPr lang="fr-CA" dirty="0"/>
          </a:p>
        </p:txBody>
      </p:sp>
      <p:pic>
        <p:nvPicPr>
          <p:cNvPr id="4" name="Image 3" descr="imagesAINS7UI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212976"/>
            <a:ext cx="4968552" cy="280831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err="1" smtClean="0"/>
              <a:t>conséquance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Mort de </a:t>
            </a:r>
            <a:r>
              <a:rPr lang="fr-CA" dirty="0" err="1" smtClean="0"/>
              <a:t>fernard</a:t>
            </a:r>
            <a:r>
              <a:rPr lang="fr-CA" dirty="0" smtClean="0"/>
              <a:t> </a:t>
            </a:r>
            <a:r>
              <a:rPr lang="fr-CA" dirty="0" err="1" smtClean="0"/>
              <a:t>Pérérad</a:t>
            </a:r>
            <a:r>
              <a:rPr lang="fr-CA" dirty="0" smtClean="0"/>
              <a:t> a cause de son appareil photo.</a:t>
            </a:r>
            <a:endParaRPr lang="fr-CA" dirty="0"/>
          </a:p>
        </p:txBody>
      </p:sp>
      <p:pic>
        <p:nvPicPr>
          <p:cNvPr id="4" name="Image 3" descr="AAEAAQAAAAAAAAQMAAAAJDVkZGIxZDc4LTlmMzgtNDFiNy1hZThiLTdhNzI2YzBhNDk1OQ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3645024"/>
            <a:ext cx="324036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pays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france</a:t>
            </a:r>
            <a:endParaRPr lang="fr-CA" dirty="0"/>
          </a:p>
        </p:txBody>
      </p:sp>
      <p:pic>
        <p:nvPicPr>
          <p:cNvPr id="4" name="Image 3" descr="1200px-Flag_of_France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2780928"/>
            <a:ext cx="5364088" cy="288032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Premier ministre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François </a:t>
            </a:r>
            <a:r>
              <a:rPr lang="fr-CA" dirty="0" err="1" smtClean="0"/>
              <a:t>méterane</a:t>
            </a:r>
            <a:endParaRPr lang="fr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Enquête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Démission de </a:t>
            </a:r>
            <a:r>
              <a:rPr lang="fr-CA" dirty="0" err="1" smtClean="0"/>
              <a:t>charle</a:t>
            </a:r>
            <a:r>
              <a:rPr lang="fr-CA" dirty="0" smtClean="0"/>
              <a:t> </a:t>
            </a:r>
            <a:r>
              <a:rPr lang="fr-CA" dirty="0" err="1" smtClean="0"/>
              <a:t>hernue</a:t>
            </a:r>
            <a:endParaRPr lang="fr-CA" dirty="0"/>
          </a:p>
        </p:txBody>
      </p:sp>
      <p:pic>
        <p:nvPicPr>
          <p:cNvPr id="4" name="Image 3" descr="220px-CharlesHernu(cropped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2782062"/>
            <a:ext cx="3960440" cy="280717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Mé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35</TotalTime>
  <Words>41</Words>
  <Application>Microsoft Office PowerPoint</Application>
  <PresentationFormat>Affichage à l'écran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Métro</vt:lpstr>
      <vt:lpstr>Plasticage du rainbow warrior par:Philippe Gagné</vt:lpstr>
      <vt:lpstr>Où</vt:lpstr>
      <vt:lpstr>Quand</vt:lpstr>
      <vt:lpstr>quoi</vt:lpstr>
      <vt:lpstr>conséquance</vt:lpstr>
      <vt:lpstr>pays</vt:lpstr>
      <vt:lpstr>Premier ministre</vt:lpstr>
      <vt:lpstr>Enquête 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Plasticage du rainbow warrior</dc:title>
  <dc:creator>CSBE</dc:creator>
  <cp:lastModifiedBy>CSBE</cp:lastModifiedBy>
  <cp:revision>4</cp:revision>
  <dcterms:created xsi:type="dcterms:W3CDTF">2017-11-16T19:57:02Z</dcterms:created>
  <dcterms:modified xsi:type="dcterms:W3CDTF">2017-11-16T20:32:56Z</dcterms:modified>
</cp:coreProperties>
</file>