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7F595-A4C2-4AD3-8184-709079EECF9F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A7DD-1DB8-4041-9CDD-4CBED75D378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3A7DD-1DB8-4041-9CDD-4CBED75D3786}" type="slidenum">
              <a:rPr lang="fr-CA" smtClean="0"/>
              <a:t>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186E8-3FF1-4B57-BEE0-278EEAC609CE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1582B-8968-4B84-8A5F-60A68411FC3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843808" y="4365104"/>
            <a:ext cx="5040560" cy="21602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6444208" y="5921896"/>
            <a:ext cx="1224136" cy="9361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2915816" y="5921896"/>
            <a:ext cx="1224136" cy="93610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3203848" y="6165304"/>
            <a:ext cx="576064" cy="5760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6804248" y="6281936"/>
            <a:ext cx="576064" cy="57606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7524328" y="4653136"/>
            <a:ext cx="504056" cy="432048"/>
          </a:xfrm>
          <a:prstGeom prst="snip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ogner un rectangle à un seul coin 11"/>
          <p:cNvSpPr/>
          <p:nvPr/>
        </p:nvSpPr>
        <p:spPr>
          <a:xfrm>
            <a:off x="2699792" y="4725144"/>
            <a:ext cx="432048" cy="504056"/>
          </a:xfrm>
          <a:prstGeom prst="snip1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4427984" y="5733256"/>
            <a:ext cx="864096" cy="770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4644008" y="6093296"/>
            <a:ext cx="144016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5580112" y="5733256"/>
            <a:ext cx="864096" cy="770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 flipH="1">
            <a:off x="5724128" y="6021288"/>
            <a:ext cx="288032" cy="541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>
            <a:off x="5076056" y="4365104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/>
              <a:t>97</a:t>
            </a:r>
            <a:endParaRPr lang="fr-CA" sz="4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195736" y="47667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Simon-Olivier Roy</a:t>
            </a:r>
            <a:endParaRPr lang="fr-CA" sz="3200" dirty="0"/>
          </a:p>
        </p:txBody>
      </p:sp>
      <p:sp>
        <p:nvSpPr>
          <p:cNvPr id="34" name="Rectangle 33"/>
          <p:cNvSpPr/>
          <p:nvPr/>
        </p:nvSpPr>
        <p:spPr>
          <a:xfrm>
            <a:off x="3779912" y="3284984"/>
            <a:ext cx="3240360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Triangle rectangle 35"/>
          <p:cNvSpPr/>
          <p:nvPr/>
        </p:nvSpPr>
        <p:spPr>
          <a:xfrm>
            <a:off x="4067944" y="3573016"/>
            <a:ext cx="1296144" cy="792088"/>
          </a:xfrm>
          <a:prstGeom prst="rt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Triangle rectangle 36"/>
          <p:cNvSpPr/>
          <p:nvPr/>
        </p:nvSpPr>
        <p:spPr>
          <a:xfrm>
            <a:off x="5652120" y="3573016"/>
            <a:ext cx="1296144" cy="792088"/>
          </a:xfrm>
          <a:prstGeom prst="rt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4</cp:revision>
  <dcterms:created xsi:type="dcterms:W3CDTF">2017-09-18T12:57:53Z</dcterms:created>
  <dcterms:modified xsi:type="dcterms:W3CDTF">2017-09-18T13:34:44Z</dcterms:modified>
</cp:coreProperties>
</file>