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1257-0941-4032-8172-A11EF53E6379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A90E0-0550-4F90-BF02-1E600BBB1EE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Simon-Olivier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I </a:t>
            </a:r>
            <a:r>
              <a:rPr lang="fr-CA" dirty="0" err="1" smtClean="0"/>
              <a:t>fection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herpès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herpès</a:t>
            </a:r>
          </a:p>
          <a:p>
            <a:r>
              <a:rPr lang="fr-CA" dirty="0" smtClean="0"/>
              <a:t>Autre nom: feux sauvage</a:t>
            </a:r>
          </a:p>
          <a:p>
            <a:r>
              <a:rPr lang="fr-CA" dirty="0" smtClean="0"/>
              <a:t>Nom du scientifique VSH-II</a:t>
            </a:r>
          </a:p>
          <a:p>
            <a:pPr>
              <a:buNone/>
            </a:pPr>
            <a:r>
              <a:rPr lang="fr-CA" dirty="0" smtClean="0"/>
              <a:t>Type organisme: virus</a:t>
            </a:r>
          </a:p>
          <a:p>
            <a:pPr>
              <a:buNone/>
            </a:pPr>
            <a:r>
              <a:rPr lang="fr-CA" dirty="0" err="1" smtClean="0"/>
              <a:t>Symptome</a:t>
            </a:r>
            <a:r>
              <a:rPr lang="fr-CA" dirty="0" smtClean="0"/>
              <a:t>: gales feux sauvage</a:t>
            </a:r>
          </a:p>
          <a:p>
            <a:pPr>
              <a:buNone/>
            </a:pPr>
            <a:r>
              <a:rPr lang="fr-CA" dirty="0" smtClean="0"/>
              <a:t>Traitement: antiviraux</a:t>
            </a:r>
            <a:endParaRPr lang="fr-CA" dirty="0"/>
          </a:p>
        </p:txBody>
      </p:sp>
      <p:pic>
        <p:nvPicPr>
          <p:cNvPr id="4" name="Image 3" descr="her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437112"/>
            <a:ext cx="2177819" cy="1633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morpion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morpion</a:t>
            </a:r>
          </a:p>
          <a:p>
            <a:r>
              <a:rPr lang="fr-CA" dirty="0" smtClean="0"/>
              <a:t>Autre nom: pou du pubis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pthirus</a:t>
            </a:r>
            <a:r>
              <a:rPr lang="fr-CA" dirty="0" smtClean="0"/>
              <a:t> pubis</a:t>
            </a:r>
          </a:p>
          <a:p>
            <a:r>
              <a:rPr lang="fr-CA" dirty="0" smtClean="0"/>
              <a:t>Type d’organisme: parasite</a:t>
            </a:r>
          </a:p>
          <a:p>
            <a:r>
              <a:rPr lang="fr-CA" dirty="0" err="1" smtClean="0"/>
              <a:t>Symptome</a:t>
            </a:r>
            <a:r>
              <a:rPr lang="fr-CA" dirty="0" smtClean="0"/>
              <a:t>: sa pique</a:t>
            </a:r>
          </a:p>
          <a:p>
            <a:r>
              <a:rPr lang="fr-CA" dirty="0" smtClean="0"/>
              <a:t>Traitement : rase, peigne</a:t>
            </a:r>
          </a:p>
          <a:p>
            <a:r>
              <a:rPr lang="fr-CA" dirty="0" smtClean="0"/>
              <a:t>Ou </a:t>
            </a:r>
            <a:r>
              <a:rPr lang="fr-CA" dirty="0" err="1" smtClean="0"/>
              <a:t>shampoin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morp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861048"/>
            <a:ext cx="3275856" cy="2456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chlamydia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chlam</a:t>
            </a:r>
            <a:endParaRPr lang="fr-CA" dirty="0" smtClean="0"/>
          </a:p>
          <a:p>
            <a:r>
              <a:rPr lang="fr-CA" dirty="0" smtClean="0"/>
              <a:t>Nom du scientifique: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organisme: bactérie</a:t>
            </a:r>
          </a:p>
          <a:p>
            <a:r>
              <a:rPr lang="fr-CA" dirty="0" smtClean="0"/>
              <a:t>Symptôme:  infection</a:t>
            </a:r>
          </a:p>
          <a:p>
            <a:r>
              <a:rPr lang="fr-CA" dirty="0" smtClean="0"/>
              <a:t>Traitement: antibiotique</a:t>
            </a:r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chlamy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365104"/>
            <a:ext cx="2132724" cy="21930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gonorrhée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gonorrhée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chau</a:t>
            </a:r>
            <a:r>
              <a:rPr lang="fr-CA" dirty="0" smtClean="0"/>
              <a:t> de </a:t>
            </a:r>
            <a:r>
              <a:rPr lang="fr-CA" dirty="0" err="1" smtClean="0"/>
              <a:t>piss</a:t>
            </a:r>
            <a:endParaRPr lang="fr-CA" dirty="0" smtClean="0"/>
          </a:p>
          <a:p>
            <a:r>
              <a:rPr lang="fr-CA" dirty="0" smtClean="0"/>
              <a:t>Nom du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r>
              <a:rPr lang="fr-CA" dirty="0" smtClean="0"/>
              <a:t> </a:t>
            </a:r>
          </a:p>
          <a:p>
            <a:r>
              <a:rPr lang="fr-CA" dirty="0" smtClean="0"/>
              <a:t>Type organisme: bactérie </a:t>
            </a:r>
          </a:p>
          <a:p>
            <a:r>
              <a:rPr lang="fr-CA" dirty="0" smtClean="0"/>
              <a:t>Symptôme: </a:t>
            </a:r>
            <a:r>
              <a:rPr lang="fr-CA" dirty="0" err="1" smtClean="0"/>
              <a:t>ecoulement</a:t>
            </a:r>
            <a:r>
              <a:rPr lang="fr-CA" dirty="0" smtClean="0"/>
              <a:t> </a:t>
            </a:r>
            <a:r>
              <a:rPr lang="fr-CA" dirty="0" err="1" smtClean="0"/>
              <a:t>anormo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4" name="Image 3" descr="gonohré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365104"/>
            <a:ext cx="2448272" cy="18691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syphilis</a:t>
            </a:r>
          </a:p>
          <a:p>
            <a:r>
              <a:rPr lang="fr-CA" dirty="0" smtClean="0"/>
              <a:t>Autre nom: la petite vérole </a:t>
            </a:r>
          </a:p>
          <a:p>
            <a:r>
              <a:rPr lang="fr-CA" dirty="0" smtClean="0"/>
              <a:t>Nom du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organisme: bactérie</a:t>
            </a:r>
          </a:p>
          <a:p>
            <a:r>
              <a:rPr lang="fr-CA" dirty="0" smtClean="0"/>
              <a:t>Symptôme: petite gale</a:t>
            </a:r>
          </a:p>
          <a:p>
            <a:r>
              <a:rPr lang="fr-CA" dirty="0" smtClean="0"/>
              <a:t>Traitement: antibiotique</a:t>
            </a:r>
          </a:p>
          <a:p>
            <a:endParaRPr lang="fr-CA" dirty="0"/>
          </a:p>
        </p:txBody>
      </p:sp>
      <p:pic>
        <p:nvPicPr>
          <p:cNvPr id="4" name="Image 3" descr="syphi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6"/>
            <a:ext cx="2695575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sida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vih</a:t>
            </a:r>
            <a:endParaRPr lang="fr-CA" dirty="0" smtClean="0"/>
          </a:p>
          <a:p>
            <a:r>
              <a:rPr lang="fr-CA" dirty="0" smtClean="0"/>
              <a:t>Nom du scientifique: </a:t>
            </a:r>
            <a:r>
              <a:rPr lang="fr-CA" dirty="0" err="1" smtClean="0"/>
              <a:t>syndome</a:t>
            </a:r>
            <a:r>
              <a:rPr lang="fr-CA" dirty="0" smtClean="0"/>
              <a:t> </a:t>
            </a:r>
            <a:r>
              <a:rPr lang="fr-CA" dirty="0" err="1" smtClean="0"/>
              <a:t>immino</a:t>
            </a:r>
            <a:r>
              <a:rPr lang="fr-CA" dirty="0" smtClean="0"/>
              <a:t> déficience acquise </a:t>
            </a:r>
          </a:p>
          <a:p>
            <a:r>
              <a:rPr lang="fr-CA" dirty="0" smtClean="0"/>
              <a:t>Type organisme: virus</a:t>
            </a:r>
          </a:p>
          <a:p>
            <a:r>
              <a:rPr lang="fr-CA" dirty="0" err="1" smtClean="0"/>
              <a:t>Symptome</a:t>
            </a:r>
            <a:r>
              <a:rPr lang="fr-CA" dirty="0" smtClean="0"/>
              <a:t>: destruction des cellules du système </a:t>
            </a:r>
            <a:r>
              <a:rPr lang="fr-CA" dirty="0" err="1" smtClean="0"/>
              <a:t>imminaire</a:t>
            </a:r>
            <a:endParaRPr lang="fr-CA" dirty="0"/>
          </a:p>
          <a:p>
            <a:r>
              <a:rPr lang="fr-CA" dirty="0" smtClean="0"/>
              <a:t> Traitement : sa se guéri pas</a:t>
            </a:r>
            <a:endParaRPr lang="fr-CA" dirty="0"/>
          </a:p>
        </p:txBody>
      </p:sp>
      <p:pic>
        <p:nvPicPr>
          <p:cNvPr id="4" name="Image 3" descr="s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620688"/>
            <a:ext cx="2165621" cy="1624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Nom: </a:t>
            </a:r>
            <a:r>
              <a:rPr lang="fr-CA" dirty="0" err="1" smtClean="0"/>
              <a:t>hypatite</a:t>
            </a:r>
            <a:r>
              <a:rPr lang="fr-CA" dirty="0" smtClean="0"/>
              <a:t> b</a:t>
            </a:r>
          </a:p>
          <a:p>
            <a:r>
              <a:rPr lang="fr-CA" dirty="0" smtClean="0"/>
              <a:t>Autre nom: VHB</a:t>
            </a:r>
          </a:p>
          <a:p>
            <a:r>
              <a:rPr lang="fr-CA" dirty="0" smtClean="0"/>
              <a:t>Nom du </a:t>
            </a:r>
            <a:r>
              <a:rPr lang="fr-CA" dirty="0" err="1" smtClean="0"/>
              <a:t>scientifique:</a:t>
            </a:r>
            <a:r>
              <a:rPr lang="fr-CA" dirty="0" err="1" smtClean="0"/>
              <a:t>hépadnavirus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organisme: virus</a:t>
            </a:r>
          </a:p>
          <a:p>
            <a:pPr>
              <a:buNone/>
            </a:pPr>
            <a:r>
              <a:rPr lang="fr-CA" dirty="0" err="1" smtClean="0"/>
              <a:t>Symptome</a:t>
            </a:r>
            <a:r>
              <a:rPr lang="fr-CA" dirty="0" smtClean="0"/>
              <a:t>: tu </a:t>
            </a:r>
            <a:r>
              <a:rPr lang="fr-CA" dirty="0" err="1" smtClean="0"/>
              <a:t>devien</a:t>
            </a:r>
            <a:r>
              <a:rPr lang="fr-CA" dirty="0" smtClean="0"/>
              <a:t> jaune</a:t>
            </a:r>
            <a:endParaRPr lang="fr-CA" dirty="0"/>
          </a:p>
          <a:p>
            <a:pPr>
              <a:buNone/>
            </a:pPr>
            <a:r>
              <a:rPr lang="fr-CA" dirty="0" smtClean="0"/>
              <a:t>Traitement: sa se guéri pas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vaginite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vaginite</a:t>
            </a:r>
          </a:p>
          <a:p>
            <a:r>
              <a:rPr lang="fr-CA" dirty="0" smtClean="0"/>
              <a:t>Autre nom: vaginite a levure</a:t>
            </a:r>
          </a:p>
          <a:p>
            <a:r>
              <a:rPr lang="fr-CA" dirty="0" smtClean="0"/>
              <a:t>Nom du scientifique trichomonas vaginal</a:t>
            </a:r>
          </a:p>
          <a:p>
            <a:pPr>
              <a:buNone/>
            </a:pPr>
            <a:r>
              <a:rPr lang="fr-CA" dirty="0" smtClean="0"/>
              <a:t>Type organisme: virus</a:t>
            </a:r>
          </a:p>
          <a:p>
            <a:pPr>
              <a:buNone/>
            </a:pPr>
            <a:r>
              <a:rPr lang="fr-CA" dirty="0" err="1" smtClean="0"/>
              <a:t>Symptome</a:t>
            </a:r>
            <a:r>
              <a:rPr lang="fr-CA" dirty="0" smtClean="0"/>
              <a:t>: </a:t>
            </a:r>
            <a:r>
              <a:rPr lang="fr-CA" dirty="0" err="1" smtClean="0"/>
              <a:t>démangeason</a:t>
            </a:r>
            <a:r>
              <a:rPr lang="fr-CA" dirty="0" smtClean="0"/>
              <a:t>/ </a:t>
            </a:r>
            <a:r>
              <a:rPr lang="fr-CA" dirty="0" err="1" smtClean="0"/>
              <a:t>drole</a:t>
            </a:r>
            <a:r>
              <a:rPr lang="fr-CA" dirty="0" smtClean="0"/>
              <a:t> de senteur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4" name="Image 3" descr="vagin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581128"/>
            <a:ext cx="2232248" cy="193344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codylome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Nom:codylome</a:t>
            </a:r>
            <a:endParaRPr lang="fr-CA" dirty="0" smtClean="0"/>
          </a:p>
          <a:p>
            <a:r>
              <a:rPr lang="fr-CA" dirty="0" smtClean="0"/>
              <a:t>Autre </a:t>
            </a:r>
            <a:r>
              <a:rPr lang="fr-CA" dirty="0" err="1" smtClean="0"/>
              <a:t>nom:VPH</a:t>
            </a:r>
            <a:endParaRPr lang="fr-CA" dirty="0" smtClean="0"/>
          </a:p>
          <a:p>
            <a:r>
              <a:rPr lang="fr-CA" dirty="0" smtClean="0"/>
              <a:t>Nom du scientifique virus </a:t>
            </a:r>
            <a:r>
              <a:rPr lang="fr-CA" dirty="0" err="1" smtClean="0"/>
              <a:t>papilome</a:t>
            </a:r>
            <a:r>
              <a:rPr lang="fr-CA" dirty="0" smtClean="0"/>
              <a:t> humain</a:t>
            </a:r>
          </a:p>
          <a:p>
            <a:pPr>
              <a:buNone/>
            </a:pPr>
            <a:r>
              <a:rPr lang="fr-CA" dirty="0" smtClean="0"/>
              <a:t>Type organisme: virus</a:t>
            </a:r>
          </a:p>
          <a:p>
            <a:pPr>
              <a:buNone/>
            </a:pPr>
            <a:r>
              <a:rPr lang="fr-CA" dirty="0" err="1" smtClean="0"/>
              <a:t>Symptome</a:t>
            </a:r>
            <a:r>
              <a:rPr lang="fr-CA" dirty="0" smtClean="0"/>
              <a:t>: bouton chou-fleur verrue</a:t>
            </a:r>
          </a:p>
          <a:p>
            <a:pPr>
              <a:buNone/>
            </a:pPr>
            <a:r>
              <a:rPr lang="fr-CA" dirty="0" smtClean="0"/>
              <a:t>Traitement: vaccin au laser</a:t>
            </a:r>
            <a:endParaRPr lang="fr-CA" dirty="0"/>
          </a:p>
        </p:txBody>
      </p:sp>
      <p:pic>
        <p:nvPicPr>
          <p:cNvPr id="4" name="Image 3" descr="Condylomes-genitaux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941168"/>
            <a:ext cx="3154763" cy="16718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252</Words>
  <Application>Microsoft Office PowerPoint</Application>
  <PresentationFormat>Affichage à l'écran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Simon-Olivier</vt:lpstr>
      <vt:lpstr>morpion</vt:lpstr>
      <vt:lpstr>chlamydia</vt:lpstr>
      <vt:lpstr>gonorrhée</vt:lpstr>
      <vt:lpstr>syphilis</vt:lpstr>
      <vt:lpstr>sida</vt:lpstr>
      <vt:lpstr>Hépatite B</vt:lpstr>
      <vt:lpstr>vaginite</vt:lpstr>
      <vt:lpstr>codylome</vt:lpstr>
      <vt:lpstr>herpès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Simon-Olivier</dc:title>
  <dc:creator>CSBE</dc:creator>
  <cp:lastModifiedBy>CSBE</cp:lastModifiedBy>
  <cp:revision>6</cp:revision>
  <dcterms:created xsi:type="dcterms:W3CDTF">2018-05-10T17:43:31Z</dcterms:created>
  <dcterms:modified xsi:type="dcterms:W3CDTF">2018-05-10T18:35:39Z</dcterms:modified>
</cp:coreProperties>
</file>