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529D-2370-452E-A1F0-69746589C925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EBE2D-1ED1-4E25-A3AB-7089ACEB6FB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phase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par: Simon-Olivier</a:t>
            </a:r>
          </a:p>
          <a:p>
            <a:r>
              <a:rPr lang="fr-CA" dirty="0" smtClean="0"/>
              <a:t>Et</a:t>
            </a:r>
          </a:p>
          <a:p>
            <a:r>
              <a:rPr lang="fr-CA" dirty="0" smtClean="0"/>
              <a:t>Raphael 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Pensées 5"/>
          <p:cNvSpPr/>
          <p:nvPr/>
        </p:nvSpPr>
        <p:spPr>
          <a:xfrm>
            <a:off x="3779912" y="1484784"/>
            <a:ext cx="1728192" cy="9361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5940152" y="4581128"/>
            <a:ext cx="158417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403648" y="4365104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5148064" y="2276872"/>
            <a:ext cx="1368152" cy="2304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2411760" y="2204864"/>
            <a:ext cx="1629976" cy="2304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>
            <a:off x="3779912" y="2132856"/>
            <a:ext cx="288032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1907704" y="2060848"/>
            <a:ext cx="1872208" cy="23762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èche droite 21"/>
          <p:cNvSpPr/>
          <p:nvPr/>
        </p:nvSpPr>
        <p:spPr>
          <a:xfrm>
            <a:off x="2627784" y="4653136"/>
            <a:ext cx="33123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lèche gauche 22"/>
          <p:cNvSpPr/>
          <p:nvPr/>
        </p:nvSpPr>
        <p:spPr>
          <a:xfrm>
            <a:off x="2627784" y="5085184"/>
            <a:ext cx="324036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5" name="Connecteur droit avec flèche 14"/>
          <p:cNvCxnSpPr/>
          <p:nvPr/>
        </p:nvCxnSpPr>
        <p:spPr>
          <a:xfrm flipH="1" flipV="1">
            <a:off x="5436096" y="2060848"/>
            <a:ext cx="1512168" cy="2304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779912" y="44371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17" name="ZoneTexte 16"/>
          <p:cNvSpPr txBox="1"/>
          <p:nvPr/>
        </p:nvSpPr>
        <p:spPr>
          <a:xfrm>
            <a:off x="3635896" y="53732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19" name="ZoneTexte 18"/>
          <p:cNvSpPr txBox="1"/>
          <p:nvPr/>
        </p:nvSpPr>
        <p:spPr>
          <a:xfrm rot="3307959">
            <a:off x="5500432" y="283842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liquéfaction</a:t>
            </a:r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 rot="18427204">
            <a:off x="1713582" y="224363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 rot="17420863">
            <a:off x="3098280" y="298007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H="1" flipV="1">
            <a:off x="5004048" y="2420888"/>
            <a:ext cx="115212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4788024" y="2564904"/>
            <a:ext cx="108012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 rot="3541211">
            <a:off x="4075391" y="31955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ébulition</a:t>
            </a:r>
            <a:endParaRPr lang="fr-CA" dirty="0"/>
          </a:p>
        </p:txBody>
      </p:sp>
      <p:sp>
        <p:nvSpPr>
          <p:cNvPr id="30" name="ZoneTexte 29"/>
          <p:cNvSpPr txBox="1"/>
          <p:nvPr/>
        </p:nvSpPr>
        <p:spPr>
          <a:xfrm rot="3590423">
            <a:off x="4086720" y="308964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 rot="3592055">
            <a:off x="4967393" y="282909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phase</vt:lpstr>
      <vt:lpstr>Diapositive 2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</dc:title>
  <dc:creator>CSBE</dc:creator>
  <cp:lastModifiedBy>CSBE</cp:lastModifiedBy>
  <cp:revision>2</cp:revision>
  <dcterms:created xsi:type="dcterms:W3CDTF">2018-03-28T18:01:53Z</dcterms:created>
  <dcterms:modified xsi:type="dcterms:W3CDTF">2018-06-11T18:21:37Z</dcterms:modified>
</cp:coreProperties>
</file>