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51DD-01BE-44B9-9FE1-3A463084C84B}" type="datetimeFigureOut">
              <a:rPr lang="fr-CA" smtClean="0"/>
              <a:t>2018-06-07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2160D-1EAB-4F96-9F8E-70A99379768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3635896" y="188640"/>
            <a:ext cx="2016224" cy="201622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ube 4"/>
          <p:cNvSpPr/>
          <p:nvPr/>
        </p:nvSpPr>
        <p:spPr>
          <a:xfrm>
            <a:off x="755576" y="2780928"/>
            <a:ext cx="1656184" cy="165618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7236296" y="3068960"/>
            <a:ext cx="1440160" cy="1800200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Délai 6"/>
          <p:cNvSpPr/>
          <p:nvPr/>
        </p:nvSpPr>
        <p:spPr>
          <a:xfrm rot="5400000">
            <a:off x="7416316" y="3609020"/>
            <a:ext cx="1080120" cy="1584176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2627784" y="4077072"/>
            <a:ext cx="41044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699792" y="3429000"/>
            <a:ext cx="40324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2123728" y="1700808"/>
            <a:ext cx="115212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>
            <a:off x="2483768" y="1988840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5868144" y="1484784"/>
            <a:ext cx="144016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 flipV="1">
            <a:off x="5652120" y="1844824"/>
            <a:ext cx="144016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355976" y="908720"/>
            <a:ext cx="49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gaz</a:t>
            </a:r>
            <a:endParaRPr lang="fr-CA" dirty="0"/>
          </a:p>
        </p:txBody>
      </p:sp>
      <p:sp>
        <p:nvSpPr>
          <p:cNvPr id="29" name="ZoneTexte 28"/>
          <p:cNvSpPr txBox="1"/>
          <p:nvPr/>
        </p:nvSpPr>
        <p:spPr>
          <a:xfrm>
            <a:off x="899592" y="35010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>
            <a:off x="7308304" y="40770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 rot="243860">
            <a:off x="3430153" y="408370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sp>
        <p:nvSpPr>
          <p:cNvPr id="32" name="ZoneTexte 31"/>
          <p:cNvSpPr txBox="1"/>
          <p:nvPr/>
        </p:nvSpPr>
        <p:spPr>
          <a:xfrm rot="755705">
            <a:off x="3855799" y="3610283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33" name="ZoneTexte 32"/>
          <p:cNvSpPr txBox="1"/>
          <p:nvPr/>
        </p:nvSpPr>
        <p:spPr>
          <a:xfrm rot="2795350">
            <a:off x="5281896" y="248000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34" name="ZoneTexte 33"/>
          <p:cNvSpPr txBox="1"/>
          <p:nvPr/>
        </p:nvSpPr>
        <p:spPr>
          <a:xfrm rot="2507060">
            <a:off x="5632807" y="2421353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liquéfaction</a:t>
            </a:r>
            <a:endParaRPr lang="fr-CA" dirty="0"/>
          </a:p>
        </p:txBody>
      </p:sp>
      <p:sp>
        <p:nvSpPr>
          <p:cNvPr id="35" name="ZoneTexte 34"/>
          <p:cNvSpPr txBox="1"/>
          <p:nvPr/>
        </p:nvSpPr>
        <p:spPr>
          <a:xfrm rot="19889392">
            <a:off x="1797223" y="16727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 rot="19858039">
            <a:off x="2259991" y="2176299"/>
            <a:ext cx="147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solide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2018-06-07T18:59:48Z</dcterms:created>
  <dcterms:modified xsi:type="dcterms:W3CDTF">2018-06-07T19:08:35Z</dcterms:modified>
</cp:coreProperties>
</file>