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12E8-4189-4914-AA33-F3375DB0E685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B5D97-2BC6-4EAA-A9DD-85C2F23C370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ihpuy---rdAhXNY98KHU0lC5sQjRx6BAgBEAU&amp;url=https%3A%2F%2Ffr.depositphotos.com%2F152963392%2Fstock-photo-bright-yellow-modern-sportscar-side.html&amp;psig=AOvVaw0gAD6mWLyG3SPCDAlEk2gu&amp;ust=153867954373760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Alexis Jacques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1030" name="Picture 6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8280920" cy="6726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8" name="Forme libre 17"/>
          <p:cNvSpPr/>
          <p:nvPr/>
        </p:nvSpPr>
        <p:spPr>
          <a:xfrm>
            <a:off x="1475656" y="3717032"/>
            <a:ext cx="6577070" cy="1608463"/>
          </a:xfrm>
          <a:custGeom>
            <a:avLst/>
            <a:gdLst>
              <a:gd name="connsiteX0" fmla="*/ 99152 w 6577070"/>
              <a:gd name="connsiteY0" fmla="*/ 407624 h 1608463"/>
              <a:gd name="connsiteX1" fmla="*/ 1454227 w 6577070"/>
              <a:gd name="connsiteY1" fmla="*/ 176270 h 1608463"/>
              <a:gd name="connsiteX2" fmla="*/ 2390661 w 6577070"/>
              <a:gd name="connsiteY2" fmla="*/ 55084 h 1608463"/>
              <a:gd name="connsiteX3" fmla="*/ 2996588 w 6577070"/>
              <a:gd name="connsiteY3" fmla="*/ 0 h 1608463"/>
              <a:gd name="connsiteX4" fmla="*/ 3360145 w 6577070"/>
              <a:gd name="connsiteY4" fmla="*/ 0 h 1608463"/>
              <a:gd name="connsiteX5" fmla="*/ 3558449 w 6577070"/>
              <a:gd name="connsiteY5" fmla="*/ 33051 h 1608463"/>
              <a:gd name="connsiteX6" fmla="*/ 3888955 w 6577070"/>
              <a:gd name="connsiteY6" fmla="*/ 176270 h 1608463"/>
              <a:gd name="connsiteX7" fmla="*/ 4560984 w 6577070"/>
              <a:gd name="connsiteY7" fmla="*/ 495759 h 1608463"/>
              <a:gd name="connsiteX8" fmla="*/ 4671152 w 6577070"/>
              <a:gd name="connsiteY8" fmla="*/ 528810 h 1608463"/>
              <a:gd name="connsiteX9" fmla="*/ 4858439 w 6577070"/>
              <a:gd name="connsiteY9" fmla="*/ 539826 h 1608463"/>
              <a:gd name="connsiteX10" fmla="*/ 5387249 w 6577070"/>
              <a:gd name="connsiteY10" fmla="*/ 550843 h 1608463"/>
              <a:gd name="connsiteX11" fmla="*/ 5695721 w 6577070"/>
              <a:gd name="connsiteY11" fmla="*/ 561860 h 1608463"/>
              <a:gd name="connsiteX12" fmla="*/ 5894024 w 6577070"/>
              <a:gd name="connsiteY12" fmla="*/ 616945 h 1608463"/>
              <a:gd name="connsiteX13" fmla="*/ 6202497 w 6577070"/>
              <a:gd name="connsiteY13" fmla="*/ 771181 h 1608463"/>
              <a:gd name="connsiteX14" fmla="*/ 6533003 w 6577070"/>
              <a:gd name="connsiteY14" fmla="*/ 958467 h 1608463"/>
              <a:gd name="connsiteX15" fmla="*/ 6577070 w 6577070"/>
              <a:gd name="connsiteY15" fmla="*/ 1035585 h 1608463"/>
              <a:gd name="connsiteX16" fmla="*/ 6566053 w 6577070"/>
              <a:gd name="connsiteY16" fmla="*/ 1189822 h 1608463"/>
              <a:gd name="connsiteX17" fmla="*/ 6566053 w 6577070"/>
              <a:gd name="connsiteY17" fmla="*/ 1443210 h 1608463"/>
              <a:gd name="connsiteX18" fmla="*/ 6521986 w 6577070"/>
              <a:gd name="connsiteY18" fmla="*/ 1487277 h 1608463"/>
              <a:gd name="connsiteX19" fmla="*/ 6544020 w 6577070"/>
              <a:gd name="connsiteY19" fmla="*/ 1509311 h 1608463"/>
              <a:gd name="connsiteX20" fmla="*/ 6510969 w 6577070"/>
              <a:gd name="connsiteY20" fmla="*/ 1553378 h 1608463"/>
              <a:gd name="connsiteX21" fmla="*/ 6202497 w 6577070"/>
              <a:gd name="connsiteY21" fmla="*/ 1586429 h 1608463"/>
              <a:gd name="connsiteX22" fmla="*/ 5883008 w 6577070"/>
              <a:gd name="connsiteY22" fmla="*/ 1575412 h 1608463"/>
              <a:gd name="connsiteX23" fmla="*/ 5905041 w 6577070"/>
              <a:gd name="connsiteY23" fmla="*/ 1288973 h 1608463"/>
              <a:gd name="connsiteX24" fmla="*/ 5816906 w 6577070"/>
              <a:gd name="connsiteY24" fmla="*/ 1035585 h 1608463"/>
              <a:gd name="connsiteX25" fmla="*/ 5651653 w 6577070"/>
              <a:gd name="connsiteY25" fmla="*/ 881349 h 1608463"/>
              <a:gd name="connsiteX26" fmla="*/ 5420299 w 6577070"/>
              <a:gd name="connsiteY26" fmla="*/ 771181 h 1608463"/>
              <a:gd name="connsiteX27" fmla="*/ 5177928 w 6577070"/>
              <a:gd name="connsiteY27" fmla="*/ 760164 h 1608463"/>
              <a:gd name="connsiteX28" fmla="*/ 4880473 w 6577070"/>
              <a:gd name="connsiteY28" fmla="*/ 881349 h 1608463"/>
              <a:gd name="connsiteX29" fmla="*/ 4770304 w 6577070"/>
              <a:gd name="connsiteY29" fmla="*/ 1013552 h 1608463"/>
              <a:gd name="connsiteX30" fmla="*/ 4693186 w 6577070"/>
              <a:gd name="connsiteY30" fmla="*/ 1233889 h 1608463"/>
              <a:gd name="connsiteX31" fmla="*/ 4715220 w 6577070"/>
              <a:gd name="connsiteY31" fmla="*/ 1531345 h 1608463"/>
              <a:gd name="connsiteX32" fmla="*/ 4693186 w 6577070"/>
              <a:gd name="connsiteY32" fmla="*/ 1608463 h 1608463"/>
              <a:gd name="connsiteX33" fmla="*/ 1751682 w 6577070"/>
              <a:gd name="connsiteY33" fmla="*/ 1608463 h 1608463"/>
              <a:gd name="connsiteX34" fmla="*/ 1729649 w 6577070"/>
              <a:gd name="connsiteY34" fmla="*/ 1344058 h 1608463"/>
              <a:gd name="connsiteX35" fmla="*/ 1707615 w 6577070"/>
              <a:gd name="connsiteY35" fmla="*/ 1112704 h 1608463"/>
              <a:gd name="connsiteX36" fmla="*/ 1674564 w 6577070"/>
              <a:gd name="connsiteY36" fmla="*/ 947451 h 1608463"/>
              <a:gd name="connsiteX37" fmla="*/ 1487277 w 6577070"/>
              <a:gd name="connsiteY37" fmla="*/ 760164 h 1608463"/>
              <a:gd name="connsiteX38" fmla="*/ 1277957 w 6577070"/>
              <a:gd name="connsiteY38" fmla="*/ 672029 h 1608463"/>
              <a:gd name="connsiteX39" fmla="*/ 1035586 w 6577070"/>
              <a:gd name="connsiteY39" fmla="*/ 649995 h 1608463"/>
              <a:gd name="connsiteX40" fmla="*/ 771181 w 6577070"/>
              <a:gd name="connsiteY40" fmla="*/ 705079 h 1608463"/>
              <a:gd name="connsiteX41" fmla="*/ 616945 w 6577070"/>
              <a:gd name="connsiteY41" fmla="*/ 826265 h 1608463"/>
              <a:gd name="connsiteX42" fmla="*/ 506776 w 6577070"/>
              <a:gd name="connsiteY42" fmla="*/ 1090670 h 1608463"/>
              <a:gd name="connsiteX43" fmla="*/ 473726 w 6577070"/>
              <a:gd name="connsiteY43" fmla="*/ 1344058 h 1608463"/>
              <a:gd name="connsiteX44" fmla="*/ 528810 w 6577070"/>
              <a:gd name="connsiteY44" fmla="*/ 1542361 h 1608463"/>
              <a:gd name="connsiteX45" fmla="*/ 253388 w 6577070"/>
              <a:gd name="connsiteY45" fmla="*/ 1542361 h 1608463"/>
              <a:gd name="connsiteX46" fmla="*/ 165253 w 6577070"/>
              <a:gd name="connsiteY46" fmla="*/ 1454226 h 1608463"/>
              <a:gd name="connsiteX47" fmla="*/ 154237 w 6577070"/>
              <a:gd name="connsiteY47" fmla="*/ 1344058 h 1608463"/>
              <a:gd name="connsiteX48" fmla="*/ 55085 w 6577070"/>
              <a:gd name="connsiteY48" fmla="*/ 1101687 h 1608463"/>
              <a:gd name="connsiteX49" fmla="*/ 99152 w 6577070"/>
              <a:gd name="connsiteY49" fmla="*/ 1024569 h 1608463"/>
              <a:gd name="connsiteX50" fmla="*/ 0 w 6577070"/>
              <a:gd name="connsiteY50" fmla="*/ 848299 h 1608463"/>
              <a:gd name="connsiteX51" fmla="*/ 22034 w 6577070"/>
              <a:gd name="connsiteY51" fmla="*/ 705079 h 1608463"/>
              <a:gd name="connsiteX52" fmla="*/ 88135 w 6577070"/>
              <a:gd name="connsiteY52" fmla="*/ 627961 h 1608463"/>
              <a:gd name="connsiteX53" fmla="*/ 99152 w 6577070"/>
              <a:gd name="connsiteY53" fmla="*/ 572877 h 1608463"/>
              <a:gd name="connsiteX54" fmla="*/ 165253 w 6577070"/>
              <a:gd name="connsiteY54" fmla="*/ 517793 h 1608463"/>
              <a:gd name="connsiteX55" fmla="*/ 99152 w 6577070"/>
              <a:gd name="connsiteY55" fmla="*/ 407624 h 1608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577070" h="1608463">
                <a:moveTo>
                  <a:pt x="99152" y="407624"/>
                </a:moveTo>
                <a:lnTo>
                  <a:pt x="1454227" y="176270"/>
                </a:lnTo>
                <a:lnTo>
                  <a:pt x="2390661" y="55084"/>
                </a:lnTo>
                <a:lnTo>
                  <a:pt x="2996588" y="0"/>
                </a:lnTo>
                <a:lnTo>
                  <a:pt x="3360145" y="0"/>
                </a:lnTo>
                <a:lnTo>
                  <a:pt x="3558449" y="33051"/>
                </a:lnTo>
                <a:lnTo>
                  <a:pt x="3888955" y="176270"/>
                </a:lnTo>
                <a:lnTo>
                  <a:pt x="4560984" y="495759"/>
                </a:lnTo>
                <a:lnTo>
                  <a:pt x="4671152" y="528810"/>
                </a:lnTo>
                <a:lnTo>
                  <a:pt x="4858439" y="539826"/>
                </a:lnTo>
                <a:lnTo>
                  <a:pt x="5387249" y="550843"/>
                </a:lnTo>
                <a:lnTo>
                  <a:pt x="5695721" y="561860"/>
                </a:lnTo>
                <a:lnTo>
                  <a:pt x="5894024" y="616945"/>
                </a:lnTo>
                <a:lnTo>
                  <a:pt x="6202497" y="771181"/>
                </a:lnTo>
                <a:lnTo>
                  <a:pt x="6533003" y="958467"/>
                </a:lnTo>
                <a:lnTo>
                  <a:pt x="6577070" y="1035585"/>
                </a:lnTo>
                <a:lnTo>
                  <a:pt x="6566053" y="1189822"/>
                </a:lnTo>
                <a:lnTo>
                  <a:pt x="6566053" y="1443210"/>
                </a:lnTo>
                <a:lnTo>
                  <a:pt x="6521986" y="1487277"/>
                </a:lnTo>
                <a:lnTo>
                  <a:pt x="6544020" y="1509311"/>
                </a:lnTo>
                <a:lnTo>
                  <a:pt x="6510969" y="1553378"/>
                </a:lnTo>
                <a:lnTo>
                  <a:pt x="6202497" y="1586429"/>
                </a:lnTo>
                <a:lnTo>
                  <a:pt x="5883008" y="1575412"/>
                </a:lnTo>
                <a:lnTo>
                  <a:pt x="5905041" y="1288973"/>
                </a:lnTo>
                <a:lnTo>
                  <a:pt x="5816906" y="1035585"/>
                </a:lnTo>
                <a:lnTo>
                  <a:pt x="5651653" y="881349"/>
                </a:lnTo>
                <a:lnTo>
                  <a:pt x="5420299" y="771181"/>
                </a:lnTo>
                <a:lnTo>
                  <a:pt x="5177928" y="760164"/>
                </a:lnTo>
                <a:lnTo>
                  <a:pt x="4880473" y="881349"/>
                </a:lnTo>
                <a:lnTo>
                  <a:pt x="4770304" y="1013552"/>
                </a:lnTo>
                <a:lnTo>
                  <a:pt x="4693186" y="1233889"/>
                </a:lnTo>
                <a:lnTo>
                  <a:pt x="4715220" y="1531345"/>
                </a:lnTo>
                <a:lnTo>
                  <a:pt x="4693186" y="1608463"/>
                </a:lnTo>
                <a:lnTo>
                  <a:pt x="1751682" y="1608463"/>
                </a:lnTo>
                <a:lnTo>
                  <a:pt x="1729649" y="1344058"/>
                </a:lnTo>
                <a:lnTo>
                  <a:pt x="1707615" y="1112704"/>
                </a:lnTo>
                <a:lnTo>
                  <a:pt x="1674564" y="947451"/>
                </a:lnTo>
                <a:lnTo>
                  <a:pt x="1487277" y="760164"/>
                </a:lnTo>
                <a:lnTo>
                  <a:pt x="1277957" y="672029"/>
                </a:lnTo>
                <a:lnTo>
                  <a:pt x="1035586" y="649995"/>
                </a:lnTo>
                <a:lnTo>
                  <a:pt x="771181" y="705079"/>
                </a:lnTo>
                <a:lnTo>
                  <a:pt x="616945" y="826265"/>
                </a:lnTo>
                <a:lnTo>
                  <a:pt x="506776" y="1090670"/>
                </a:lnTo>
                <a:lnTo>
                  <a:pt x="473726" y="1344058"/>
                </a:lnTo>
                <a:lnTo>
                  <a:pt x="528810" y="1542361"/>
                </a:lnTo>
                <a:lnTo>
                  <a:pt x="253388" y="1542361"/>
                </a:lnTo>
                <a:lnTo>
                  <a:pt x="165253" y="1454226"/>
                </a:lnTo>
                <a:lnTo>
                  <a:pt x="154237" y="1344058"/>
                </a:lnTo>
                <a:lnTo>
                  <a:pt x="55085" y="1101687"/>
                </a:lnTo>
                <a:lnTo>
                  <a:pt x="99152" y="1024569"/>
                </a:lnTo>
                <a:lnTo>
                  <a:pt x="0" y="848299"/>
                </a:lnTo>
                <a:lnTo>
                  <a:pt x="22034" y="705079"/>
                </a:lnTo>
                <a:lnTo>
                  <a:pt x="88135" y="627961"/>
                </a:lnTo>
                <a:lnTo>
                  <a:pt x="99152" y="572877"/>
                </a:lnTo>
                <a:lnTo>
                  <a:pt x="165253" y="517793"/>
                </a:lnTo>
                <a:lnTo>
                  <a:pt x="99152" y="407624"/>
                </a:ln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1979712" y="4365104"/>
            <a:ext cx="1224136" cy="11521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6156176" y="4509120"/>
            <a:ext cx="1224136" cy="11521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3203848" y="5229200"/>
            <a:ext cx="2952328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>
            <a:off x="7380312" y="5157192"/>
            <a:ext cx="648072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Étoile à 32 branches 30"/>
          <p:cNvSpPr/>
          <p:nvPr/>
        </p:nvSpPr>
        <p:spPr>
          <a:xfrm>
            <a:off x="2123728" y="4509120"/>
            <a:ext cx="936104" cy="864096"/>
          </a:xfrm>
          <a:prstGeom prst="star3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Étoile à 32 branches 32"/>
          <p:cNvSpPr/>
          <p:nvPr/>
        </p:nvSpPr>
        <p:spPr>
          <a:xfrm>
            <a:off x="6300192" y="4653136"/>
            <a:ext cx="936104" cy="864096"/>
          </a:xfrm>
          <a:prstGeom prst="star3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Forme libre 36"/>
          <p:cNvSpPr/>
          <p:nvPr/>
        </p:nvSpPr>
        <p:spPr>
          <a:xfrm>
            <a:off x="3275856" y="3861048"/>
            <a:ext cx="749147" cy="308472"/>
          </a:xfrm>
          <a:custGeom>
            <a:avLst/>
            <a:gdLst>
              <a:gd name="connsiteX0" fmla="*/ 0 w 749147"/>
              <a:gd name="connsiteY0" fmla="*/ 33051 h 308472"/>
              <a:gd name="connsiteX1" fmla="*/ 627961 w 749147"/>
              <a:gd name="connsiteY1" fmla="*/ 0 h 308472"/>
              <a:gd name="connsiteX2" fmla="*/ 749147 w 749147"/>
              <a:gd name="connsiteY2" fmla="*/ 308472 h 308472"/>
              <a:gd name="connsiteX3" fmla="*/ 561860 w 749147"/>
              <a:gd name="connsiteY3" fmla="*/ 286439 h 308472"/>
              <a:gd name="connsiteX4" fmla="*/ 429657 w 749147"/>
              <a:gd name="connsiteY4" fmla="*/ 264405 h 308472"/>
              <a:gd name="connsiteX5" fmla="*/ 286438 w 749147"/>
              <a:gd name="connsiteY5" fmla="*/ 231354 h 308472"/>
              <a:gd name="connsiteX6" fmla="*/ 154236 w 749147"/>
              <a:gd name="connsiteY6" fmla="*/ 143219 h 308472"/>
              <a:gd name="connsiteX7" fmla="*/ 0 w 749147"/>
              <a:gd name="connsiteY7" fmla="*/ 33051 h 30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9147" h="308472">
                <a:moveTo>
                  <a:pt x="0" y="33051"/>
                </a:moveTo>
                <a:lnTo>
                  <a:pt x="627961" y="0"/>
                </a:lnTo>
                <a:lnTo>
                  <a:pt x="749147" y="308472"/>
                </a:lnTo>
                <a:lnTo>
                  <a:pt x="561860" y="286439"/>
                </a:lnTo>
                <a:lnTo>
                  <a:pt x="429657" y="264405"/>
                </a:lnTo>
                <a:lnTo>
                  <a:pt x="286438" y="231354"/>
                </a:lnTo>
                <a:lnTo>
                  <a:pt x="154236" y="143219"/>
                </a:lnTo>
                <a:lnTo>
                  <a:pt x="0" y="3305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Forme libre 37"/>
          <p:cNvSpPr/>
          <p:nvPr/>
        </p:nvSpPr>
        <p:spPr>
          <a:xfrm>
            <a:off x="3995936" y="3789040"/>
            <a:ext cx="1972020" cy="429657"/>
          </a:xfrm>
          <a:custGeom>
            <a:avLst/>
            <a:gdLst>
              <a:gd name="connsiteX0" fmla="*/ 0 w 1972020"/>
              <a:gd name="connsiteY0" fmla="*/ 44067 h 429657"/>
              <a:gd name="connsiteX1" fmla="*/ 947451 w 1972020"/>
              <a:gd name="connsiteY1" fmla="*/ 0 h 429657"/>
              <a:gd name="connsiteX2" fmla="*/ 1443210 w 1972020"/>
              <a:gd name="connsiteY2" fmla="*/ 198303 h 429657"/>
              <a:gd name="connsiteX3" fmla="*/ 1972020 w 1972020"/>
              <a:gd name="connsiteY3" fmla="*/ 429657 h 429657"/>
              <a:gd name="connsiteX4" fmla="*/ 1487278 w 1972020"/>
              <a:gd name="connsiteY4" fmla="*/ 418641 h 429657"/>
              <a:gd name="connsiteX5" fmla="*/ 1410159 w 1972020"/>
              <a:gd name="connsiteY5" fmla="*/ 396607 h 429657"/>
              <a:gd name="connsiteX6" fmla="*/ 1476261 w 1972020"/>
              <a:gd name="connsiteY6" fmla="*/ 352539 h 429657"/>
              <a:gd name="connsiteX7" fmla="*/ 1366092 w 1972020"/>
              <a:gd name="connsiteY7" fmla="*/ 308472 h 429657"/>
              <a:gd name="connsiteX8" fmla="*/ 1222873 w 1972020"/>
              <a:gd name="connsiteY8" fmla="*/ 275421 h 429657"/>
              <a:gd name="connsiteX9" fmla="*/ 1167788 w 1972020"/>
              <a:gd name="connsiteY9" fmla="*/ 330506 h 429657"/>
              <a:gd name="connsiteX10" fmla="*/ 1189822 w 1972020"/>
              <a:gd name="connsiteY10" fmla="*/ 407624 h 429657"/>
              <a:gd name="connsiteX11" fmla="*/ 99152 w 1972020"/>
              <a:gd name="connsiteY11" fmla="*/ 374573 h 429657"/>
              <a:gd name="connsiteX12" fmla="*/ 0 w 1972020"/>
              <a:gd name="connsiteY12" fmla="*/ 44067 h 42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2020" h="429657">
                <a:moveTo>
                  <a:pt x="0" y="44067"/>
                </a:moveTo>
                <a:lnTo>
                  <a:pt x="947451" y="0"/>
                </a:lnTo>
                <a:lnTo>
                  <a:pt x="1443210" y="198303"/>
                </a:lnTo>
                <a:lnTo>
                  <a:pt x="1972020" y="429657"/>
                </a:lnTo>
                <a:lnTo>
                  <a:pt x="1487278" y="418641"/>
                </a:lnTo>
                <a:lnTo>
                  <a:pt x="1410159" y="396607"/>
                </a:lnTo>
                <a:lnTo>
                  <a:pt x="1476261" y="352539"/>
                </a:lnTo>
                <a:lnTo>
                  <a:pt x="1366092" y="308472"/>
                </a:lnTo>
                <a:lnTo>
                  <a:pt x="1222873" y="275421"/>
                </a:lnTo>
                <a:lnTo>
                  <a:pt x="1167788" y="330506"/>
                </a:lnTo>
                <a:lnTo>
                  <a:pt x="1189822" y="407624"/>
                </a:lnTo>
                <a:lnTo>
                  <a:pt x="99152" y="374573"/>
                </a:lnTo>
                <a:lnTo>
                  <a:pt x="0" y="4406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Forme libre 38"/>
          <p:cNvSpPr/>
          <p:nvPr/>
        </p:nvSpPr>
        <p:spPr>
          <a:xfrm rot="448432">
            <a:off x="7461477" y="4388763"/>
            <a:ext cx="374573" cy="165253"/>
          </a:xfrm>
          <a:custGeom>
            <a:avLst/>
            <a:gdLst>
              <a:gd name="connsiteX0" fmla="*/ 0 w 374573"/>
              <a:gd name="connsiteY0" fmla="*/ 0 h 165253"/>
              <a:gd name="connsiteX1" fmla="*/ 319489 w 374573"/>
              <a:gd name="connsiteY1" fmla="*/ 121186 h 165253"/>
              <a:gd name="connsiteX2" fmla="*/ 374573 w 374573"/>
              <a:gd name="connsiteY2" fmla="*/ 165253 h 165253"/>
              <a:gd name="connsiteX3" fmla="*/ 132202 w 374573"/>
              <a:gd name="connsiteY3" fmla="*/ 66102 h 165253"/>
              <a:gd name="connsiteX4" fmla="*/ 0 w 374573"/>
              <a:gd name="connsiteY4" fmla="*/ 0 h 16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573" h="165253">
                <a:moveTo>
                  <a:pt x="0" y="0"/>
                </a:moveTo>
                <a:lnTo>
                  <a:pt x="319489" y="121186"/>
                </a:lnTo>
                <a:lnTo>
                  <a:pt x="374573" y="165253"/>
                </a:lnTo>
                <a:lnTo>
                  <a:pt x="132202" y="6610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Forme libre 39"/>
          <p:cNvSpPr/>
          <p:nvPr/>
        </p:nvSpPr>
        <p:spPr>
          <a:xfrm>
            <a:off x="1475656" y="4149080"/>
            <a:ext cx="231354" cy="242371"/>
          </a:xfrm>
          <a:custGeom>
            <a:avLst/>
            <a:gdLst>
              <a:gd name="connsiteX0" fmla="*/ 88135 w 231354"/>
              <a:gd name="connsiteY0" fmla="*/ 0 h 242371"/>
              <a:gd name="connsiteX1" fmla="*/ 231354 w 231354"/>
              <a:gd name="connsiteY1" fmla="*/ 88135 h 242371"/>
              <a:gd name="connsiteX2" fmla="*/ 231354 w 231354"/>
              <a:gd name="connsiteY2" fmla="*/ 88135 h 242371"/>
              <a:gd name="connsiteX3" fmla="*/ 121185 w 231354"/>
              <a:gd name="connsiteY3" fmla="*/ 187287 h 242371"/>
              <a:gd name="connsiteX4" fmla="*/ 0 w 231354"/>
              <a:gd name="connsiteY4" fmla="*/ 242371 h 242371"/>
              <a:gd name="connsiteX5" fmla="*/ 99152 w 231354"/>
              <a:gd name="connsiteY5" fmla="*/ 176270 h 242371"/>
              <a:gd name="connsiteX6" fmla="*/ 55084 w 231354"/>
              <a:gd name="connsiteY6" fmla="*/ 110169 h 242371"/>
              <a:gd name="connsiteX7" fmla="*/ 121185 w 231354"/>
              <a:gd name="connsiteY7" fmla="*/ 66102 h 242371"/>
              <a:gd name="connsiteX8" fmla="*/ 88135 w 231354"/>
              <a:gd name="connsiteY8" fmla="*/ 0 h 2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354" h="242371">
                <a:moveTo>
                  <a:pt x="88135" y="0"/>
                </a:moveTo>
                <a:lnTo>
                  <a:pt x="231354" y="88135"/>
                </a:lnTo>
                <a:lnTo>
                  <a:pt x="231354" y="88135"/>
                </a:lnTo>
                <a:lnTo>
                  <a:pt x="121185" y="187287"/>
                </a:lnTo>
                <a:lnTo>
                  <a:pt x="0" y="242371"/>
                </a:lnTo>
                <a:lnTo>
                  <a:pt x="99152" y="176270"/>
                </a:lnTo>
                <a:lnTo>
                  <a:pt x="55084" y="110169"/>
                </a:lnTo>
                <a:lnTo>
                  <a:pt x="121185" y="66102"/>
                </a:lnTo>
                <a:lnTo>
                  <a:pt x="88135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Forme libre 40"/>
          <p:cNvSpPr/>
          <p:nvPr/>
        </p:nvSpPr>
        <p:spPr>
          <a:xfrm>
            <a:off x="7740352" y="4725144"/>
            <a:ext cx="242371" cy="374574"/>
          </a:xfrm>
          <a:custGeom>
            <a:avLst/>
            <a:gdLst>
              <a:gd name="connsiteX0" fmla="*/ 242371 w 242371"/>
              <a:gd name="connsiteY0" fmla="*/ 0 h 374574"/>
              <a:gd name="connsiteX1" fmla="*/ 88135 w 242371"/>
              <a:gd name="connsiteY1" fmla="*/ 0 h 374574"/>
              <a:gd name="connsiteX2" fmla="*/ 44068 w 242371"/>
              <a:gd name="connsiteY2" fmla="*/ 77119 h 374574"/>
              <a:gd name="connsiteX3" fmla="*/ 0 w 242371"/>
              <a:gd name="connsiteY3" fmla="*/ 253388 h 374574"/>
              <a:gd name="connsiteX4" fmla="*/ 44068 w 242371"/>
              <a:gd name="connsiteY4" fmla="*/ 374574 h 374574"/>
              <a:gd name="connsiteX5" fmla="*/ 176270 w 242371"/>
              <a:gd name="connsiteY5" fmla="*/ 187287 h 374574"/>
              <a:gd name="connsiteX6" fmla="*/ 242371 w 242371"/>
              <a:gd name="connsiteY6" fmla="*/ 0 h 37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371" h="374574">
                <a:moveTo>
                  <a:pt x="242371" y="0"/>
                </a:moveTo>
                <a:lnTo>
                  <a:pt x="88135" y="0"/>
                </a:lnTo>
                <a:lnTo>
                  <a:pt x="44068" y="77119"/>
                </a:lnTo>
                <a:lnTo>
                  <a:pt x="0" y="253388"/>
                </a:lnTo>
                <a:lnTo>
                  <a:pt x="44068" y="374574"/>
                </a:lnTo>
                <a:lnTo>
                  <a:pt x="176270" y="187287"/>
                </a:lnTo>
                <a:lnTo>
                  <a:pt x="24237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Forme libre 42"/>
          <p:cNvSpPr/>
          <p:nvPr/>
        </p:nvSpPr>
        <p:spPr>
          <a:xfrm>
            <a:off x="3275856" y="4437112"/>
            <a:ext cx="583894" cy="616945"/>
          </a:xfrm>
          <a:custGeom>
            <a:avLst/>
            <a:gdLst>
              <a:gd name="connsiteX0" fmla="*/ 583894 w 583894"/>
              <a:gd name="connsiteY0" fmla="*/ 33051 h 616945"/>
              <a:gd name="connsiteX1" fmla="*/ 187287 w 583894"/>
              <a:gd name="connsiteY1" fmla="*/ 0 h 616945"/>
              <a:gd name="connsiteX2" fmla="*/ 33051 w 583894"/>
              <a:gd name="connsiteY2" fmla="*/ 11017 h 616945"/>
              <a:gd name="connsiteX3" fmla="*/ 0 w 583894"/>
              <a:gd name="connsiteY3" fmla="*/ 77118 h 616945"/>
              <a:gd name="connsiteX4" fmla="*/ 44067 w 583894"/>
              <a:gd name="connsiteY4" fmla="*/ 165253 h 616945"/>
              <a:gd name="connsiteX5" fmla="*/ 451691 w 583894"/>
              <a:gd name="connsiteY5" fmla="*/ 583894 h 616945"/>
              <a:gd name="connsiteX6" fmla="*/ 583894 w 583894"/>
              <a:gd name="connsiteY6" fmla="*/ 616945 h 616945"/>
              <a:gd name="connsiteX7" fmla="*/ 583894 w 583894"/>
              <a:gd name="connsiteY7" fmla="*/ 616945 h 616945"/>
              <a:gd name="connsiteX8" fmla="*/ 297455 w 583894"/>
              <a:gd name="connsiteY8" fmla="*/ 341523 h 616945"/>
              <a:gd name="connsiteX9" fmla="*/ 187287 w 583894"/>
              <a:gd name="connsiteY9" fmla="*/ 187287 h 616945"/>
              <a:gd name="connsiteX10" fmla="*/ 110169 w 583894"/>
              <a:gd name="connsiteY10" fmla="*/ 66101 h 616945"/>
              <a:gd name="connsiteX11" fmla="*/ 264405 w 583894"/>
              <a:gd name="connsiteY11" fmla="*/ 44068 h 616945"/>
              <a:gd name="connsiteX12" fmla="*/ 583894 w 583894"/>
              <a:gd name="connsiteY12" fmla="*/ 33051 h 6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3894" h="616945">
                <a:moveTo>
                  <a:pt x="583894" y="33051"/>
                </a:moveTo>
                <a:lnTo>
                  <a:pt x="187287" y="0"/>
                </a:lnTo>
                <a:lnTo>
                  <a:pt x="33051" y="11017"/>
                </a:lnTo>
                <a:lnTo>
                  <a:pt x="0" y="77118"/>
                </a:lnTo>
                <a:lnTo>
                  <a:pt x="44067" y="165253"/>
                </a:lnTo>
                <a:lnTo>
                  <a:pt x="451691" y="583894"/>
                </a:lnTo>
                <a:lnTo>
                  <a:pt x="583894" y="616945"/>
                </a:lnTo>
                <a:lnTo>
                  <a:pt x="583894" y="616945"/>
                </a:lnTo>
                <a:lnTo>
                  <a:pt x="297455" y="341523"/>
                </a:lnTo>
                <a:lnTo>
                  <a:pt x="187287" y="187287"/>
                </a:lnTo>
                <a:lnTo>
                  <a:pt x="110169" y="66101"/>
                </a:lnTo>
                <a:lnTo>
                  <a:pt x="264405" y="44068"/>
                </a:lnTo>
                <a:lnTo>
                  <a:pt x="583894" y="3305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Forme libre 43"/>
          <p:cNvSpPr/>
          <p:nvPr/>
        </p:nvSpPr>
        <p:spPr>
          <a:xfrm>
            <a:off x="1547664" y="4797152"/>
            <a:ext cx="484743" cy="517793"/>
          </a:xfrm>
          <a:custGeom>
            <a:avLst/>
            <a:gdLst>
              <a:gd name="connsiteX0" fmla="*/ 88135 w 484743"/>
              <a:gd name="connsiteY0" fmla="*/ 0 h 517793"/>
              <a:gd name="connsiteX1" fmla="*/ 220338 w 484743"/>
              <a:gd name="connsiteY1" fmla="*/ 198304 h 517793"/>
              <a:gd name="connsiteX2" fmla="*/ 330506 w 484743"/>
              <a:gd name="connsiteY2" fmla="*/ 297456 h 517793"/>
              <a:gd name="connsiteX3" fmla="*/ 407624 w 484743"/>
              <a:gd name="connsiteY3" fmla="*/ 275422 h 517793"/>
              <a:gd name="connsiteX4" fmla="*/ 484743 w 484743"/>
              <a:gd name="connsiteY4" fmla="*/ 495760 h 517793"/>
              <a:gd name="connsiteX5" fmla="*/ 253388 w 484743"/>
              <a:gd name="connsiteY5" fmla="*/ 517793 h 517793"/>
              <a:gd name="connsiteX6" fmla="*/ 132203 w 484743"/>
              <a:gd name="connsiteY6" fmla="*/ 440675 h 517793"/>
              <a:gd name="connsiteX7" fmla="*/ 99152 w 484743"/>
              <a:gd name="connsiteY7" fmla="*/ 341523 h 517793"/>
              <a:gd name="connsiteX8" fmla="*/ 0 w 484743"/>
              <a:gd name="connsiteY8" fmla="*/ 88135 h 517793"/>
              <a:gd name="connsiteX9" fmla="*/ 88135 w 484743"/>
              <a:gd name="connsiteY9" fmla="*/ 0 h 51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4743" h="517793">
                <a:moveTo>
                  <a:pt x="88135" y="0"/>
                </a:moveTo>
                <a:lnTo>
                  <a:pt x="220338" y="198304"/>
                </a:lnTo>
                <a:lnTo>
                  <a:pt x="330506" y="297456"/>
                </a:lnTo>
                <a:lnTo>
                  <a:pt x="407624" y="275422"/>
                </a:lnTo>
                <a:lnTo>
                  <a:pt x="484743" y="495760"/>
                </a:lnTo>
                <a:lnTo>
                  <a:pt x="253388" y="517793"/>
                </a:lnTo>
                <a:lnTo>
                  <a:pt x="132203" y="440675"/>
                </a:lnTo>
                <a:lnTo>
                  <a:pt x="99152" y="341523"/>
                </a:lnTo>
                <a:lnTo>
                  <a:pt x="0" y="88135"/>
                </a:lnTo>
                <a:lnTo>
                  <a:pt x="88135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Ellipse 48"/>
          <p:cNvSpPr/>
          <p:nvPr/>
        </p:nvSpPr>
        <p:spPr>
          <a:xfrm>
            <a:off x="2339752" y="4653136"/>
            <a:ext cx="576064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6516216" y="4797152"/>
            <a:ext cx="576064" cy="5760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51" name="Forme libre 50"/>
          <p:cNvSpPr/>
          <p:nvPr/>
        </p:nvSpPr>
        <p:spPr>
          <a:xfrm>
            <a:off x="4067944" y="4365104"/>
            <a:ext cx="720079" cy="720080"/>
          </a:xfrm>
          <a:custGeom>
            <a:avLst/>
            <a:gdLst>
              <a:gd name="connsiteX0" fmla="*/ 903383 w 1850833"/>
              <a:gd name="connsiteY0" fmla="*/ 0 h 2071171"/>
              <a:gd name="connsiteX1" fmla="*/ 627961 w 1850833"/>
              <a:gd name="connsiteY1" fmla="*/ 980502 h 2071171"/>
              <a:gd name="connsiteX2" fmla="*/ 1167788 w 1850833"/>
              <a:gd name="connsiteY2" fmla="*/ 1002535 h 2071171"/>
              <a:gd name="connsiteX3" fmla="*/ 1377108 w 1850833"/>
              <a:gd name="connsiteY3" fmla="*/ 11017 h 2071171"/>
              <a:gd name="connsiteX4" fmla="*/ 1850833 w 1850833"/>
              <a:gd name="connsiteY4" fmla="*/ 0 h 2071171"/>
              <a:gd name="connsiteX5" fmla="*/ 1432192 w 1850833"/>
              <a:gd name="connsiteY5" fmla="*/ 2060155 h 2071171"/>
              <a:gd name="connsiteX6" fmla="*/ 936433 w 1850833"/>
              <a:gd name="connsiteY6" fmla="*/ 2071171 h 2071171"/>
              <a:gd name="connsiteX7" fmla="*/ 1090669 w 1850833"/>
              <a:gd name="connsiteY7" fmla="*/ 1432193 h 2071171"/>
              <a:gd name="connsiteX8" fmla="*/ 0 w 1850833"/>
              <a:gd name="connsiteY8" fmla="*/ 1421176 h 2071171"/>
              <a:gd name="connsiteX9" fmla="*/ 407624 w 1850833"/>
              <a:gd name="connsiteY9" fmla="*/ 11017 h 2071171"/>
              <a:gd name="connsiteX10" fmla="*/ 903383 w 1850833"/>
              <a:gd name="connsiteY10" fmla="*/ 0 h 207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33" h="2071171">
                <a:moveTo>
                  <a:pt x="903383" y="0"/>
                </a:moveTo>
                <a:lnTo>
                  <a:pt x="627961" y="980502"/>
                </a:lnTo>
                <a:lnTo>
                  <a:pt x="1167788" y="1002535"/>
                </a:lnTo>
                <a:lnTo>
                  <a:pt x="1377108" y="11017"/>
                </a:lnTo>
                <a:lnTo>
                  <a:pt x="1850833" y="0"/>
                </a:lnTo>
                <a:lnTo>
                  <a:pt x="1432192" y="2060155"/>
                </a:lnTo>
                <a:lnTo>
                  <a:pt x="936433" y="2071171"/>
                </a:lnTo>
                <a:lnTo>
                  <a:pt x="1090669" y="1432193"/>
                </a:lnTo>
                <a:lnTo>
                  <a:pt x="0" y="1421176"/>
                </a:lnTo>
                <a:lnTo>
                  <a:pt x="407624" y="11017"/>
                </a:lnTo>
                <a:lnTo>
                  <a:pt x="903383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Forme libre 51"/>
          <p:cNvSpPr/>
          <p:nvPr/>
        </p:nvSpPr>
        <p:spPr>
          <a:xfrm>
            <a:off x="4860032" y="4365104"/>
            <a:ext cx="576064" cy="720080"/>
          </a:xfrm>
          <a:custGeom>
            <a:avLst/>
            <a:gdLst>
              <a:gd name="connsiteX0" fmla="*/ 396607 w 1994053"/>
              <a:gd name="connsiteY0" fmla="*/ 0 h 2082188"/>
              <a:gd name="connsiteX1" fmla="*/ 1994053 w 1994053"/>
              <a:gd name="connsiteY1" fmla="*/ 11017 h 2082188"/>
              <a:gd name="connsiteX2" fmla="*/ 1773715 w 1994053"/>
              <a:gd name="connsiteY2" fmla="*/ 980502 h 2082188"/>
              <a:gd name="connsiteX3" fmla="*/ 616944 w 1994053"/>
              <a:gd name="connsiteY3" fmla="*/ 1454227 h 2082188"/>
              <a:gd name="connsiteX4" fmla="*/ 583894 w 1994053"/>
              <a:gd name="connsiteY4" fmla="*/ 1652531 h 2082188"/>
              <a:gd name="connsiteX5" fmla="*/ 1652530 w 1994053"/>
              <a:gd name="connsiteY5" fmla="*/ 1652531 h 2082188"/>
              <a:gd name="connsiteX6" fmla="*/ 1575412 w 1994053"/>
              <a:gd name="connsiteY6" fmla="*/ 2082188 h 2082188"/>
              <a:gd name="connsiteX7" fmla="*/ 0 w 1994053"/>
              <a:gd name="connsiteY7" fmla="*/ 2060155 h 2082188"/>
              <a:gd name="connsiteX8" fmla="*/ 143219 w 1994053"/>
              <a:gd name="connsiteY8" fmla="*/ 1222873 h 2082188"/>
              <a:gd name="connsiteX9" fmla="*/ 1344058 w 1994053"/>
              <a:gd name="connsiteY9" fmla="*/ 749147 h 2082188"/>
              <a:gd name="connsiteX10" fmla="*/ 1399142 w 1994053"/>
              <a:gd name="connsiteY10" fmla="*/ 440675 h 2082188"/>
              <a:gd name="connsiteX11" fmla="*/ 815248 w 1994053"/>
              <a:gd name="connsiteY11" fmla="*/ 440675 h 2082188"/>
              <a:gd name="connsiteX12" fmla="*/ 749147 w 1994053"/>
              <a:gd name="connsiteY12" fmla="*/ 705080 h 2082188"/>
              <a:gd name="connsiteX13" fmla="*/ 275421 w 1994053"/>
              <a:gd name="connsiteY13" fmla="*/ 727114 h 2082188"/>
              <a:gd name="connsiteX14" fmla="*/ 396607 w 1994053"/>
              <a:gd name="connsiteY14" fmla="*/ 0 h 208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94053" h="2082188">
                <a:moveTo>
                  <a:pt x="396607" y="0"/>
                </a:moveTo>
                <a:lnTo>
                  <a:pt x="1994053" y="11017"/>
                </a:lnTo>
                <a:lnTo>
                  <a:pt x="1773715" y="980502"/>
                </a:lnTo>
                <a:lnTo>
                  <a:pt x="616944" y="1454227"/>
                </a:lnTo>
                <a:lnTo>
                  <a:pt x="583894" y="1652531"/>
                </a:lnTo>
                <a:lnTo>
                  <a:pt x="1652530" y="1652531"/>
                </a:lnTo>
                <a:lnTo>
                  <a:pt x="1575412" y="2082188"/>
                </a:lnTo>
                <a:lnTo>
                  <a:pt x="0" y="2060155"/>
                </a:lnTo>
                <a:lnTo>
                  <a:pt x="143219" y="1222873"/>
                </a:lnTo>
                <a:lnTo>
                  <a:pt x="1344058" y="749147"/>
                </a:lnTo>
                <a:lnTo>
                  <a:pt x="1399142" y="440675"/>
                </a:lnTo>
                <a:lnTo>
                  <a:pt x="815248" y="440675"/>
                </a:lnTo>
                <a:lnTo>
                  <a:pt x="749147" y="705080"/>
                </a:lnTo>
                <a:lnTo>
                  <a:pt x="275421" y="727114"/>
                </a:lnTo>
                <a:lnTo>
                  <a:pt x="396607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9</cp:revision>
  <dcterms:created xsi:type="dcterms:W3CDTF">2018-10-03T18:56:51Z</dcterms:created>
  <dcterms:modified xsi:type="dcterms:W3CDTF">2018-10-03T19:54:37Z</dcterms:modified>
</cp:coreProperties>
</file>