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252D8-8894-4988-9443-956965FADD70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BBD6-E17D-4F74-BD07-8CBA15F207F7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ved=2ahUKEwiMqqGS3tTeAhXEY98KHTF8BqsQjRx6BAgBEAU&amp;url=http%3A%2F%2Ffr.simpsons.wikia.com%2Fwiki%2FNed_Flanders&amp;psig=AOvVaw0r2uwjUMgzq5Q2us9W8-hf&amp;ust=154231370058065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rct=j&amp;q=&amp;esrc=s&amp;source=images&amp;cd=&amp;cad=rja&amp;uact=8&amp;ved=2ahUKEwja5ue93tTeAhXtRd8KHVYoCYoQjRx6BAgBEAU&amp;url=https%3A%2F%2Fwww.quora.com%2FIn-The-Simpsons-does-Ned-Flanders-hate-Homer&amp;psig=AOvVaw0r2uwjUMgzq5Q2us9W8-hf&amp;ust=15423137005806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2ahUKEwjj2-_v2tTeAhWpm-AKHf2QAtAQjRx6BAgBEAU&amp;url=http%3A%2F%2Fwww.simpsonsworld.com%2Fcharacter%2Fned_flanders&amp;psig=AOvVaw32nabBgYxEQiBTF7EyD_PJ&amp;ust=15423132751490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i2gq-w29TeAhWxneAKHU_9DwIQjRx6BAgBEAU&amp;url=http%3A%2F%2Fwww.simpsonspark.com%2Fpersonnages%2Fned-flanders.php&amp;psig=AOvVaw0DRpvFlXwZnADQAG172cLt&amp;ust=154231341767961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com/url?sa=i&amp;rct=j&amp;q=&amp;esrc=s&amp;source=images&amp;cd=&amp;cad=rja&amp;uact=8&amp;ved=2ahUKEwj-oJ223NTeAhXLTd8KHTEDBSsQjRx6BAgBEAU&amp;url=https%3A%2F%2Fthe-life-of-simpsons.skyrock.com%2F1458527743-Ned-Flanders.html&amp;psig=AOvVaw0r2uwjUMgzq5Q2us9W8-hf&amp;ust=15423137005806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/url?sa=i&amp;rct=j&amp;q=&amp;esrc=s&amp;source=images&amp;cd=&amp;cad=rja&amp;uact=8&amp;ved=2ahUKEwij8dWp3dTeAhVCh-AKHVX6Bm4QjRx6BAgBEAU&amp;url=http%3A%2F%2Fsimpsons.wikia.com%2Fwiki%2FNed_Flanders&amp;psig=AOvVaw0r2uwjUMgzq5Q2us9W8-hf&amp;ust=154231370058065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BD fait par: Alexis Jacques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buste</a:t>
            </a:r>
            <a:endParaRPr lang="fr-CA" dirty="0"/>
          </a:p>
        </p:txBody>
      </p:sp>
      <p:pic>
        <p:nvPicPr>
          <p:cNvPr id="23554" name="Picture 2" descr="Résultats de recherche d'images pour « ned flanders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4811"/>
          <a:stretch>
            <a:fillRect/>
          </a:stretch>
        </p:blipFill>
        <p:spPr bwMode="auto">
          <a:xfrm>
            <a:off x="2699792" y="2708920"/>
            <a:ext cx="3168352" cy="28083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7704" y="1196752"/>
            <a:ext cx="5152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Im</a:t>
            </a:r>
            <a:r>
              <a:rPr lang="en-US" sz="3600" dirty="0" smtClean="0"/>
              <a:t> waking up I can not see</a:t>
            </a:r>
            <a:endParaRPr lang="fr-CA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ensemble</a:t>
            </a:r>
            <a:endParaRPr lang="fr-CA" dirty="0"/>
          </a:p>
        </p:txBody>
      </p:sp>
      <p:pic>
        <p:nvPicPr>
          <p:cNvPr id="24578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544484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63688" y="1052736"/>
            <a:ext cx="5340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But cant look forward to reveal</a:t>
            </a:r>
            <a:endParaRPr lang="fr-CA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fr-CA" dirty="0" smtClean="0"/>
              <a:t>Grand plan ensemble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416824" cy="42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83768" y="1124744"/>
            <a:ext cx="3456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 err="1" smtClean="0"/>
              <a:t>Taken</a:t>
            </a:r>
            <a:r>
              <a:rPr lang="fr-CA" sz="3600" dirty="0" smtClean="0"/>
              <a:t> </a:t>
            </a:r>
            <a:r>
              <a:rPr lang="fr-CA" sz="3600" dirty="0" err="1" smtClean="0"/>
              <a:t>my</a:t>
            </a:r>
            <a:r>
              <a:rPr lang="fr-CA" sz="3600" dirty="0" smtClean="0"/>
              <a:t> </a:t>
            </a:r>
            <a:r>
              <a:rPr lang="fr-CA" sz="3600" dirty="0" err="1" smtClean="0"/>
              <a:t>hearing</a:t>
            </a:r>
            <a:endParaRPr lang="fr-CA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</a:t>
            </a:r>
            <a:r>
              <a:rPr lang="fr-CA" dirty="0" err="1" smtClean="0"/>
              <a:t>general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513389" cy="37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71800" y="1124744"/>
            <a:ext cx="3485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 err="1" smtClean="0"/>
              <a:t>Trapped</a:t>
            </a:r>
            <a:r>
              <a:rPr lang="fr-CA" sz="3600" dirty="0" smtClean="0"/>
              <a:t> in </a:t>
            </a:r>
            <a:r>
              <a:rPr lang="fr-CA" sz="3600" dirty="0" err="1" smtClean="0"/>
              <a:t>myself</a:t>
            </a:r>
            <a:endParaRPr lang="fr-CA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</a:t>
            </a:r>
            <a:r>
              <a:rPr lang="fr-CA" dirty="0" err="1" smtClean="0"/>
              <a:t>americain</a:t>
            </a:r>
            <a:endParaRPr lang="fr-CA" dirty="0"/>
          </a:p>
        </p:txBody>
      </p:sp>
      <p:pic>
        <p:nvPicPr>
          <p:cNvPr id="19458" name="Picture 2" descr="Résultats de recherche d'images pour « ned flanders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96752"/>
            <a:ext cx="3168352" cy="55283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7824" y="1268760"/>
            <a:ext cx="3356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 err="1" smtClean="0"/>
              <a:t>Taken</a:t>
            </a:r>
            <a:r>
              <a:rPr lang="fr-CA" sz="3600" dirty="0" smtClean="0"/>
              <a:t> </a:t>
            </a:r>
            <a:r>
              <a:rPr lang="fr-CA" sz="3600" dirty="0" err="1" smtClean="0"/>
              <a:t>my</a:t>
            </a:r>
            <a:r>
              <a:rPr lang="fr-CA" sz="3600" dirty="0" smtClean="0"/>
              <a:t> speech</a:t>
            </a:r>
            <a:endParaRPr lang="fr-CA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</a:t>
            </a:r>
            <a:r>
              <a:rPr lang="fr-CA" dirty="0" err="1" smtClean="0"/>
              <a:t>epaule</a:t>
            </a:r>
            <a:endParaRPr lang="fr-CA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45432"/>
            <a:ext cx="23784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79712" y="1124744"/>
            <a:ext cx="4638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 smtClean="0"/>
              <a:t>Oh </a:t>
            </a:r>
            <a:r>
              <a:rPr lang="fr-CA" sz="3600" dirty="0" err="1" smtClean="0"/>
              <a:t>please</a:t>
            </a:r>
            <a:r>
              <a:rPr lang="fr-CA" sz="3600" dirty="0" smtClean="0"/>
              <a:t> </a:t>
            </a:r>
            <a:r>
              <a:rPr lang="fr-CA" sz="3600" dirty="0" err="1" smtClean="0"/>
              <a:t>god,wake</a:t>
            </a:r>
            <a:r>
              <a:rPr lang="fr-CA" sz="3600" dirty="0" smtClean="0"/>
              <a:t> me</a:t>
            </a:r>
            <a:endParaRPr lang="fr-CA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Extrème</a:t>
            </a:r>
            <a:r>
              <a:rPr lang="fr-CA" dirty="0" smtClean="0"/>
              <a:t> gros plan</a:t>
            </a:r>
            <a:endParaRPr lang="fr-CA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2805459" cy="25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6"/>
          <p:cNvSpPr/>
          <p:nvPr/>
        </p:nvSpPr>
        <p:spPr>
          <a:xfrm rot="8578538">
            <a:off x="3177099" y="3857038"/>
            <a:ext cx="1163036" cy="656091"/>
          </a:xfrm>
          <a:custGeom>
            <a:avLst/>
            <a:gdLst>
              <a:gd name="connsiteX0" fmla="*/ 488415 w 1479933"/>
              <a:gd name="connsiteY0" fmla="*/ 220338 h 929089"/>
              <a:gd name="connsiteX1" fmla="*/ 532482 w 1479933"/>
              <a:gd name="connsiteY1" fmla="*/ 198304 h 929089"/>
              <a:gd name="connsiteX2" fmla="*/ 565533 w 1479933"/>
              <a:gd name="connsiteY2" fmla="*/ 187287 h 929089"/>
              <a:gd name="connsiteX3" fmla="*/ 631634 w 1479933"/>
              <a:gd name="connsiteY3" fmla="*/ 143220 h 929089"/>
              <a:gd name="connsiteX4" fmla="*/ 697735 w 1479933"/>
              <a:gd name="connsiteY4" fmla="*/ 110169 h 929089"/>
              <a:gd name="connsiteX5" fmla="*/ 730786 w 1479933"/>
              <a:gd name="connsiteY5" fmla="*/ 99152 h 929089"/>
              <a:gd name="connsiteX6" fmla="*/ 829937 w 1479933"/>
              <a:gd name="connsiteY6" fmla="*/ 55085 h 929089"/>
              <a:gd name="connsiteX7" fmla="*/ 862988 w 1479933"/>
              <a:gd name="connsiteY7" fmla="*/ 44068 h 929089"/>
              <a:gd name="connsiteX8" fmla="*/ 896039 w 1479933"/>
              <a:gd name="connsiteY8" fmla="*/ 33051 h 929089"/>
              <a:gd name="connsiteX9" fmla="*/ 951123 w 1479933"/>
              <a:gd name="connsiteY9" fmla="*/ 22034 h 929089"/>
              <a:gd name="connsiteX10" fmla="*/ 1017224 w 1479933"/>
              <a:gd name="connsiteY10" fmla="*/ 0 h 929089"/>
              <a:gd name="connsiteX11" fmla="*/ 1226545 w 1479933"/>
              <a:gd name="connsiteY11" fmla="*/ 11017 h 929089"/>
              <a:gd name="connsiteX12" fmla="*/ 1270612 w 1479933"/>
              <a:gd name="connsiteY12" fmla="*/ 33051 h 929089"/>
              <a:gd name="connsiteX13" fmla="*/ 1303663 w 1479933"/>
              <a:gd name="connsiteY13" fmla="*/ 44068 h 929089"/>
              <a:gd name="connsiteX14" fmla="*/ 1402815 w 1479933"/>
              <a:gd name="connsiteY14" fmla="*/ 110169 h 929089"/>
              <a:gd name="connsiteX15" fmla="*/ 1435865 w 1479933"/>
              <a:gd name="connsiteY15" fmla="*/ 132203 h 929089"/>
              <a:gd name="connsiteX16" fmla="*/ 1457899 w 1479933"/>
              <a:gd name="connsiteY16" fmla="*/ 165253 h 929089"/>
              <a:gd name="connsiteX17" fmla="*/ 1479933 w 1479933"/>
              <a:gd name="connsiteY17" fmla="*/ 231355 h 929089"/>
              <a:gd name="connsiteX18" fmla="*/ 1446882 w 1479933"/>
              <a:gd name="connsiteY18" fmla="*/ 429658 h 929089"/>
              <a:gd name="connsiteX19" fmla="*/ 1435865 w 1479933"/>
              <a:gd name="connsiteY19" fmla="*/ 462709 h 929089"/>
              <a:gd name="connsiteX20" fmla="*/ 1380781 w 1479933"/>
              <a:gd name="connsiteY20" fmla="*/ 539827 h 929089"/>
              <a:gd name="connsiteX21" fmla="*/ 1325696 w 1479933"/>
              <a:gd name="connsiteY21" fmla="*/ 605928 h 929089"/>
              <a:gd name="connsiteX22" fmla="*/ 1259595 w 1479933"/>
              <a:gd name="connsiteY22" fmla="*/ 627962 h 929089"/>
              <a:gd name="connsiteX23" fmla="*/ 1226545 w 1479933"/>
              <a:gd name="connsiteY23" fmla="*/ 649996 h 929089"/>
              <a:gd name="connsiteX24" fmla="*/ 1160443 w 1479933"/>
              <a:gd name="connsiteY24" fmla="*/ 672029 h 929089"/>
              <a:gd name="connsiteX25" fmla="*/ 1094342 w 1479933"/>
              <a:gd name="connsiteY25" fmla="*/ 716097 h 929089"/>
              <a:gd name="connsiteX26" fmla="*/ 1050275 w 1479933"/>
              <a:gd name="connsiteY26" fmla="*/ 738130 h 929089"/>
              <a:gd name="connsiteX27" fmla="*/ 730786 w 1479933"/>
              <a:gd name="connsiteY27" fmla="*/ 771181 h 929089"/>
              <a:gd name="connsiteX28" fmla="*/ 400280 w 1479933"/>
              <a:gd name="connsiteY28" fmla="*/ 793215 h 929089"/>
              <a:gd name="connsiteX29" fmla="*/ 367229 w 1479933"/>
              <a:gd name="connsiteY29" fmla="*/ 804232 h 929089"/>
              <a:gd name="connsiteX30" fmla="*/ 323162 w 1479933"/>
              <a:gd name="connsiteY30" fmla="*/ 815249 h 929089"/>
              <a:gd name="connsiteX31" fmla="*/ 290111 w 1479933"/>
              <a:gd name="connsiteY31" fmla="*/ 826265 h 929089"/>
              <a:gd name="connsiteX32" fmla="*/ 201976 w 1479933"/>
              <a:gd name="connsiteY32" fmla="*/ 848299 h 929089"/>
              <a:gd name="connsiteX33" fmla="*/ 91807 w 1479933"/>
              <a:gd name="connsiteY33" fmla="*/ 881350 h 929089"/>
              <a:gd name="connsiteX34" fmla="*/ 58757 w 1479933"/>
              <a:gd name="connsiteY34" fmla="*/ 914400 h 929089"/>
              <a:gd name="connsiteX35" fmla="*/ 14689 w 1479933"/>
              <a:gd name="connsiteY35" fmla="*/ 925417 h 929089"/>
              <a:gd name="connsiteX36" fmla="*/ 58757 w 1479933"/>
              <a:gd name="connsiteY36" fmla="*/ 914400 h 929089"/>
              <a:gd name="connsiteX37" fmla="*/ 113841 w 1479933"/>
              <a:gd name="connsiteY37" fmla="*/ 848299 h 929089"/>
              <a:gd name="connsiteX38" fmla="*/ 124858 w 1479933"/>
              <a:gd name="connsiteY38" fmla="*/ 815249 h 929089"/>
              <a:gd name="connsiteX39" fmla="*/ 157909 w 1479933"/>
              <a:gd name="connsiteY39" fmla="*/ 782198 h 929089"/>
              <a:gd name="connsiteX40" fmla="*/ 224010 w 1479933"/>
              <a:gd name="connsiteY40" fmla="*/ 661012 h 929089"/>
              <a:gd name="connsiteX41" fmla="*/ 246043 w 1479933"/>
              <a:gd name="connsiteY41" fmla="*/ 616945 h 929089"/>
              <a:gd name="connsiteX42" fmla="*/ 268077 w 1479933"/>
              <a:gd name="connsiteY42" fmla="*/ 506776 h 929089"/>
              <a:gd name="connsiteX43" fmla="*/ 301128 w 1479933"/>
              <a:gd name="connsiteY43" fmla="*/ 418641 h 929089"/>
              <a:gd name="connsiteX44" fmla="*/ 367229 w 1479933"/>
              <a:gd name="connsiteY44" fmla="*/ 385591 h 929089"/>
              <a:gd name="connsiteX45" fmla="*/ 400280 w 1479933"/>
              <a:gd name="connsiteY45" fmla="*/ 363557 h 929089"/>
              <a:gd name="connsiteX46" fmla="*/ 444347 w 1479933"/>
              <a:gd name="connsiteY46" fmla="*/ 330506 h 929089"/>
              <a:gd name="connsiteX47" fmla="*/ 499431 w 1479933"/>
              <a:gd name="connsiteY47" fmla="*/ 275422 h 929089"/>
              <a:gd name="connsiteX48" fmla="*/ 532482 w 1479933"/>
              <a:gd name="connsiteY48" fmla="*/ 264405 h 929089"/>
              <a:gd name="connsiteX49" fmla="*/ 598583 w 1479933"/>
              <a:gd name="connsiteY49" fmla="*/ 220338 h 929089"/>
              <a:gd name="connsiteX50" fmla="*/ 620617 w 1479933"/>
              <a:gd name="connsiteY50" fmla="*/ 187287 h 92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79933" h="929089">
                <a:moveTo>
                  <a:pt x="488415" y="220338"/>
                </a:moveTo>
                <a:cubicBezTo>
                  <a:pt x="503104" y="212993"/>
                  <a:pt x="517387" y="204773"/>
                  <a:pt x="532482" y="198304"/>
                </a:cubicBezTo>
                <a:cubicBezTo>
                  <a:pt x="543156" y="193729"/>
                  <a:pt x="555381" y="192927"/>
                  <a:pt x="565533" y="187287"/>
                </a:cubicBezTo>
                <a:cubicBezTo>
                  <a:pt x="588682" y="174427"/>
                  <a:pt x="606512" y="151594"/>
                  <a:pt x="631634" y="143220"/>
                </a:cubicBezTo>
                <a:cubicBezTo>
                  <a:pt x="714709" y="115528"/>
                  <a:pt x="612306" y="152884"/>
                  <a:pt x="697735" y="110169"/>
                </a:cubicBezTo>
                <a:cubicBezTo>
                  <a:pt x="708122" y="104976"/>
                  <a:pt x="719769" y="102824"/>
                  <a:pt x="730786" y="99152"/>
                </a:cubicBezTo>
                <a:cubicBezTo>
                  <a:pt x="783161" y="64234"/>
                  <a:pt x="751274" y="81305"/>
                  <a:pt x="829937" y="55085"/>
                </a:cubicBezTo>
                <a:lnTo>
                  <a:pt x="862988" y="44068"/>
                </a:lnTo>
                <a:cubicBezTo>
                  <a:pt x="874005" y="40396"/>
                  <a:pt x="884652" y="35329"/>
                  <a:pt x="896039" y="33051"/>
                </a:cubicBezTo>
                <a:cubicBezTo>
                  <a:pt x="914400" y="29379"/>
                  <a:pt x="933058" y="26961"/>
                  <a:pt x="951123" y="22034"/>
                </a:cubicBezTo>
                <a:cubicBezTo>
                  <a:pt x="973530" y="15923"/>
                  <a:pt x="1017224" y="0"/>
                  <a:pt x="1017224" y="0"/>
                </a:cubicBezTo>
                <a:cubicBezTo>
                  <a:pt x="1086998" y="3672"/>
                  <a:pt x="1157262" y="1980"/>
                  <a:pt x="1226545" y="11017"/>
                </a:cubicBezTo>
                <a:cubicBezTo>
                  <a:pt x="1242830" y="13141"/>
                  <a:pt x="1255517" y="26582"/>
                  <a:pt x="1270612" y="33051"/>
                </a:cubicBezTo>
                <a:cubicBezTo>
                  <a:pt x="1281286" y="37626"/>
                  <a:pt x="1292646" y="40396"/>
                  <a:pt x="1303663" y="44068"/>
                </a:cubicBezTo>
                <a:lnTo>
                  <a:pt x="1402815" y="110169"/>
                </a:lnTo>
                <a:lnTo>
                  <a:pt x="1435865" y="132203"/>
                </a:lnTo>
                <a:cubicBezTo>
                  <a:pt x="1443210" y="143220"/>
                  <a:pt x="1452521" y="153154"/>
                  <a:pt x="1457899" y="165253"/>
                </a:cubicBezTo>
                <a:cubicBezTo>
                  <a:pt x="1467332" y="186477"/>
                  <a:pt x="1479933" y="231355"/>
                  <a:pt x="1479933" y="231355"/>
                </a:cubicBezTo>
                <a:cubicBezTo>
                  <a:pt x="1471297" y="317711"/>
                  <a:pt x="1473441" y="349982"/>
                  <a:pt x="1446882" y="429658"/>
                </a:cubicBezTo>
                <a:cubicBezTo>
                  <a:pt x="1443210" y="440675"/>
                  <a:pt x="1441059" y="452322"/>
                  <a:pt x="1435865" y="462709"/>
                </a:cubicBezTo>
                <a:cubicBezTo>
                  <a:pt x="1427214" y="480010"/>
                  <a:pt x="1389091" y="528193"/>
                  <a:pt x="1380781" y="539827"/>
                </a:cubicBezTo>
                <a:cubicBezTo>
                  <a:pt x="1365444" y="561299"/>
                  <a:pt x="1350059" y="592393"/>
                  <a:pt x="1325696" y="605928"/>
                </a:cubicBezTo>
                <a:cubicBezTo>
                  <a:pt x="1305393" y="617207"/>
                  <a:pt x="1259595" y="627962"/>
                  <a:pt x="1259595" y="627962"/>
                </a:cubicBezTo>
                <a:cubicBezTo>
                  <a:pt x="1248578" y="635307"/>
                  <a:pt x="1238644" y="644619"/>
                  <a:pt x="1226545" y="649996"/>
                </a:cubicBezTo>
                <a:cubicBezTo>
                  <a:pt x="1205321" y="659429"/>
                  <a:pt x="1160443" y="672029"/>
                  <a:pt x="1160443" y="672029"/>
                </a:cubicBezTo>
                <a:cubicBezTo>
                  <a:pt x="1108488" y="723986"/>
                  <a:pt x="1150144" y="692182"/>
                  <a:pt x="1094342" y="716097"/>
                </a:cubicBezTo>
                <a:cubicBezTo>
                  <a:pt x="1079247" y="722566"/>
                  <a:pt x="1065523" y="732031"/>
                  <a:pt x="1050275" y="738130"/>
                </a:cubicBezTo>
                <a:cubicBezTo>
                  <a:pt x="931325" y="785710"/>
                  <a:pt x="907803" y="763485"/>
                  <a:pt x="730786" y="771181"/>
                </a:cubicBezTo>
                <a:cubicBezTo>
                  <a:pt x="570952" y="803148"/>
                  <a:pt x="766311" y="767070"/>
                  <a:pt x="400280" y="793215"/>
                </a:cubicBezTo>
                <a:cubicBezTo>
                  <a:pt x="388697" y="794042"/>
                  <a:pt x="378395" y="801042"/>
                  <a:pt x="367229" y="804232"/>
                </a:cubicBezTo>
                <a:cubicBezTo>
                  <a:pt x="352670" y="808392"/>
                  <a:pt x="337721" y="811090"/>
                  <a:pt x="323162" y="815249"/>
                </a:cubicBezTo>
                <a:cubicBezTo>
                  <a:pt x="311996" y="818439"/>
                  <a:pt x="301315" y="823210"/>
                  <a:pt x="290111" y="826265"/>
                </a:cubicBezTo>
                <a:cubicBezTo>
                  <a:pt x="260895" y="834233"/>
                  <a:pt x="231093" y="839980"/>
                  <a:pt x="201976" y="848299"/>
                </a:cubicBezTo>
                <a:cubicBezTo>
                  <a:pt x="14232" y="901941"/>
                  <a:pt x="228345" y="847215"/>
                  <a:pt x="91807" y="881350"/>
                </a:cubicBezTo>
                <a:cubicBezTo>
                  <a:pt x="80790" y="892367"/>
                  <a:pt x="72284" y="906670"/>
                  <a:pt x="58757" y="914400"/>
                </a:cubicBezTo>
                <a:cubicBezTo>
                  <a:pt x="45611" y="921912"/>
                  <a:pt x="0" y="929089"/>
                  <a:pt x="14689" y="925417"/>
                </a:cubicBezTo>
                <a:lnTo>
                  <a:pt x="58757" y="914400"/>
                </a:lnTo>
                <a:cubicBezTo>
                  <a:pt x="83122" y="890035"/>
                  <a:pt x="98502" y="878976"/>
                  <a:pt x="113841" y="848299"/>
                </a:cubicBezTo>
                <a:cubicBezTo>
                  <a:pt x="119034" y="837912"/>
                  <a:pt x="118416" y="824911"/>
                  <a:pt x="124858" y="815249"/>
                </a:cubicBezTo>
                <a:cubicBezTo>
                  <a:pt x="133501" y="802285"/>
                  <a:pt x="148344" y="794496"/>
                  <a:pt x="157909" y="782198"/>
                </a:cubicBezTo>
                <a:cubicBezTo>
                  <a:pt x="211777" y="712939"/>
                  <a:pt x="193014" y="730754"/>
                  <a:pt x="224010" y="661012"/>
                </a:cubicBezTo>
                <a:cubicBezTo>
                  <a:pt x="230680" y="646005"/>
                  <a:pt x="240277" y="632322"/>
                  <a:pt x="246043" y="616945"/>
                </a:cubicBezTo>
                <a:cubicBezTo>
                  <a:pt x="256359" y="589434"/>
                  <a:pt x="263597" y="531416"/>
                  <a:pt x="268077" y="506776"/>
                </a:cubicBezTo>
                <a:cubicBezTo>
                  <a:pt x="275084" y="468240"/>
                  <a:pt x="273379" y="446390"/>
                  <a:pt x="301128" y="418641"/>
                </a:cubicBezTo>
                <a:cubicBezTo>
                  <a:pt x="332699" y="387070"/>
                  <a:pt x="331389" y="403511"/>
                  <a:pt x="367229" y="385591"/>
                </a:cubicBezTo>
                <a:cubicBezTo>
                  <a:pt x="379072" y="379670"/>
                  <a:pt x="389506" y="371253"/>
                  <a:pt x="400280" y="363557"/>
                </a:cubicBezTo>
                <a:cubicBezTo>
                  <a:pt x="415221" y="352885"/>
                  <a:pt x="431364" y="343489"/>
                  <a:pt x="444347" y="330506"/>
                </a:cubicBezTo>
                <a:cubicBezTo>
                  <a:pt x="488412" y="286441"/>
                  <a:pt x="440678" y="304799"/>
                  <a:pt x="499431" y="275422"/>
                </a:cubicBezTo>
                <a:cubicBezTo>
                  <a:pt x="509818" y="270228"/>
                  <a:pt x="522330" y="270045"/>
                  <a:pt x="532482" y="264405"/>
                </a:cubicBezTo>
                <a:cubicBezTo>
                  <a:pt x="555631" y="251545"/>
                  <a:pt x="598583" y="220338"/>
                  <a:pt x="598583" y="220338"/>
                </a:cubicBezTo>
                <a:lnTo>
                  <a:pt x="620617" y="187287"/>
                </a:lnTo>
              </a:path>
            </a:pathLst>
          </a:cu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6597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Hold my breath as I wish for death</a:t>
            </a:r>
            <a:endParaRPr lang="fr-C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pied</a:t>
            </a:r>
            <a:endParaRPr lang="fr-CA" dirty="0"/>
          </a:p>
        </p:txBody>
      </p:sp>
      <p:pic>
        <p:nvPicPr>
          <p:cNvPr id="4" name="Picture 5" descr="Résultats de recherche d'images pour « ned flanders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72816"/>
            <a:ext cx="4392488" cy="40202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71800" y="1124744"/>
            <a:ext cx="328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err="1" smtClean="0"/>
              <a:t>Absolute</a:t>
            </a:r>
            <a:r>
              <a:rPr lang="fr-CA" sz="3600" dirty="0" smtClean="0"/>
              <a:t> </a:t>
            </a:r>
            <a:r>
              <a:rPr lang="fr-CA" sz="3600" dirty="0" err="1" smtClean="0"/>
              <a:t>horror</a:t>
            </a:r>
            <a:endParaRPr lang="fr-CA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</a:t>
            </a:r>
            <a:r>
              <a:rPr lang="fr-CA" dirty="0" err="1" smtClean="0"/>
              <a:t>tete</a:t>
            </a:r>
            <a:endParaRPr lang="fr-CA" dirty="0"/>
          </a:p>
        </p:txBody>
      </p:sp>
      <p:pic>
        <p:nvPicPr>
          <p:cNvPr id="4" name="Picture 7" descr="Résultats de recherche d'images pour « ned flanders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1888"/>
            <a:ext cx="4248472" cy="49761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1196752"/>
            <a:ext cx="2460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/>
              <a:t>I </a:t>
            </a:r>
            <a:r>
              <a:rPr lang="fr-CA" sz="3600" dirty="0" err="1" smtClean="0"/>
              <a:t>cannot</a:t>
            </a:r>
            <a:r>
              <a:rPr lang="fr-CA" sz="3600" dirty="0" smtClean="0"/>
              <a:t> live</a:t>
            </a:r>
            <a:endParaRPr lang="fr-CA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ceinture</a:t>
            </a:r>
            <a:endParaRPr lang="fr-CA" dirty="0"/>
          </a:p>
        </p:txBody>
      </p:sp>
      <p:pic>
        <p:nvPicPr>
          <p:cNvPr id="14338" name="Picture 2" descr="Résultats de recherche d'images pour « ned flanders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80383"/>
            <a:ext cx="3816424" cy="51776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11760" y="1052736"/>
            <a:ext cx="4638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 smtClean="0"/>
              <a:t>Oh </a:t>
            </a:r>
            <a:r>
              <a:rPr lang="fr-CA" sz="3600" dirty="0" err="1" smtClean="0"/>
              <a:t>please</a:t>
            </a:r>
            <a:r>
              <a:rPr lang="fr-CA" sz="3600" dirty="0" smtClean="0"/>
              <a:t> </a:t>
            </a:r>
            <a:r>
              <a:rPr lang="fr-CA" sz="3600" dirty="0" err="1" smtClean="0"/>
              <a:t>god,wake</a:t>
            </a:r>
            <a:r>
              <a:rPr lang="fr-CA" sz="3600" dirty="0" smtClean="0"/>
              <a:t> me</a:t>
            </a:r>
            <a:endParaRPr lang="fr-CA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</Words>
  <Application>Microsoft Office PowerPoint</Application>
  <PresentationFormat>Affichage à l'écran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BD fait par: Alexis Jacques</vt:lpstr>
      <vt:lpstr>Grand plan ensemble</vt:lpstr>
      <vt:lpstr>Plan general</vt:lpstr>
      <vt:lpstr>Plan americain</vt:lpstr>
      <vt:lpstr>Plan epaule</vt:lpstr>
      <vt:lpstr>Extrème gros plan</vt:lpstr>
      <vt:lpstr>Plan pied</vt:lpstr>
      <vt:lpstr>Plan tete</vt:lpstr>
      <vt:lpstr>Plan ceinture</vt:lpstr>
      <vt:lpstr>Plan buste</vt:lpstr>
      <vt:lpstr>Plan ensemble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7</cp:revision>
  <dcterms:created xsi:type="dcterms:W3CDTF">2018-11-14T20:05:44Z</dcterms:created>
  <dcterms:modified xsi:type="dcterms:W3CDTF">2018-11-14T20:55:08Z</dcterms:modified>
</cp:coreProperties>
</file>