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1" r:id="rId6"/>
    <p:sldId id="26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8220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17349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1469923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59599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1797083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13867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3553759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3308787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394737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249628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351934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1028332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358532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220202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2664098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243824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A6BAFD-C958-4AEB-8D80-D199F4224C83}" type="datetimeFigureOut">
              <a:rPr lang="fr-CA" smtClean="0"/>
              <a:pPr/>
              <a:t>2019-05-08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D3E5CB7-C234-4B38-BA72-A51AF300884F}" type="slidenum">
              <a:rPr lang="fr-CA" smtClean="0"/>
              <a:pPr/>
              <a:t>‹N°›</a:t>
            </a:fld>
            <a:endParaRPr lang="fr-CA"/>
          </a:p>
        </p:txBody>
      </p:sp>
    </p:spTree>
    <p:extLst>
      <p:ext uri="{BB962C8B-B14F-4D97-AF65-F5344CB8AC3E}">
        <p14:creationId xmlns:p14="http://schemas.microsoft.com/office/powerpoint/2010/main" val="353687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AA6BAFD-C958-4AEB-8D80-D199F4224C83}" type="datetimeFigureOut">
              <a:rPr lang="fr-CA" smtClean="0"/>
              <a:pPr/>
              <a:t>2019-05-08</a:t>
            </a:fld>
            <a:endParaRPr lang="fr-C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C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D3E5CB7-C234-4B38-BA72-A51AF300884F}" type="slidenum">
              <a:rPr lang="fr-CA" smtClean="0"/>
              <a:pPr/>
              <a:t>‹N°›</a:t>
            </a:fld>
            <a:endParaRPr lang="fr-CA"/>
          </a:p>
        </p:txBody>
      </p:sp>
    </p:spTree>
    <p:extLst>
      <p:ext uri="{BB962C8B-B14F-4D97-AF65-F5344CB8AC3E}">
        <p14:creationId xmlns:p14="http://schemas.microsoft.com/office/powerpoint/2010/main" val="1549238337"/>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a/url?sa=i&amp;rct=j&amp;q=&amp;esrc=s&amp;source=images&amp;cd=&amp;cad=rja&amp;uact=8&amp;ved=2ahUKEwjtiov5tvrhAhWCdN8KHRK6DVgQjRx6BAgBEAU&amp;url=https://sciencestruck.com/albert-einstein-inventions&amp;psig=AOvVaw157nkmXCPesSUgxosS_5vI&amp;ust=1556803429394371"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a/url?sa=i&amp;rct=j&amp;q=&amp;esrc=s&amp;source=images&amp;cd=&amp;cad=rja&amp;uact=8&amp;ved=2ahUKEwjkif-buPrhAhWDc98KHYBGCAoQjRx6BAgBEAU&amp;url=https://twitter.com/rhs1879store&amp;psig=AOvVaw3hXN62lw5YeZxe9ec5ZM7o&amp;ust=15568037941049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ca/url?sa=i&amp;rct=j&amp;q=&amp;esrc=s&amp;source=images&amp;cd=&amp;cad=rja&amp;uact=8&amp;ved=2ahUKEwixuIjBtvrhAhWKmuAKHWNPAhgQjRx6BAgBEAU&amp;url=https://www.bbc.com/news/science-environment-35557727&amp;psig=AOvVaw27y6fdyfcLQqG-nbIm1T-f&amp;ust=1556803303440629"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s://www.google.ca/url?sa=i&amp;rct=j&amp;q=&amp;esrc=s&amp;source=images&amp;cd=&amp;cad=rja&amp;uact=8&amp;ved=2ahUKEwj3rPDhtvrhAhVDZN8KHY8qDtwQjRx6BAgBEAU&amp;url=https://www.usatoday.com/story/life/tv/2017/04/24/albert-einstein-genius-national-geographic/100824198/&amp;psig=AOvVaw27y6fdyfcLQqG-nbIm1T-f&amp;ust=15568033034406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i="1" dirty="0">
                <a:effectLst>
                  <a:outerShdw blurRad="38100" dist="38100" dir="2700000" algn="tl">
                    <a:srgbClr val="000000">
                      <a:alpha val="43137"/>
                    </a:srgbClr>
                  </a:outerShdw>
                </a:effectLst>
              </a:rPr>
              <a:t>Albert Einstein</a:t>
            </a:r>
            <a:endParaRPr lang="fr-CA" i="1"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7744814" y="6269716"/>
            <a:ext cx="4447186" cy="588284"/>
          </a:xfrm>
        </p:spPr>
        <p:txBody>
          <a:bodyPr/>
          <a:lstStyle/>
          <a:p>
            <a:r>
              <a:rPr lang="fr-CA" dirty="0" smtClean="0"/>
              <a:t>Made by: </a:t>
            </a:r>
            <a:r>
              <a:rPr lang="fr-CA" b="1" i="1" u="sng" dirty="0" smtClean="0">
                <a:effectLst>
                  <a:outerShdw blurRad="38100" dist="38100" dir="2700000" algn="tl">
                    <a:srgbClr val="000000">
                      <a:alpha val="43137"/>
                    </a:srgbClr>
                  </a:outerShdw>
                </a:effectLst>
              </a:rPr>
              <a:t>Antoine</a:t>
            </a:r>
            <a:r>
              <a:rPr lang="fr-CA" dirty="0" smtClean="0"/>
              <a:t> et  </a:t>
            </a:r>
            <a:r>
              <a:rPr lang="fr-CA" b="1" i="1" u="sng" dirty="0" smtClean="0">
                <a:effectLst>
                  <a:outerShdw blurRad="38100" dist="38100" dir="2700000" algn="tl">
                    <a:srgbClr val="000000">
                      <a:alpha val="43137"/>
                    </a:srgbClr>
                  </a:outerShdw>
                </a:effectLst>
              </a:rPr>
              <a:t>Ludovic</a:t>
            </a:r>
            <a:endParaRPr lang="fr-CA" b="1" i="1" u="sng" dirty="0">
              <a:effectLst>
                <a:outerShdw blurRad="38100" dist="38100" dir="2700000" algn="tl">
                  <a:srgbClr val="000000">
                    <a:alpha val="43137"/>
                  </a:srgbClr>
                </a:outerShdw>
              </a:effectLst>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9548" y="1"/>
            <a:ext cx="1592452" cy="1947134"/>
          </a:xfrm>
          <a:prstGeom prst="rect">
            <a:avLst/>
          </a:prstGeom>
        </p:spPr>
      </p:pic>
      <p:sp>
        <p:nvSpPr>
          <p:cNvPr id="7" name="ZoneTexte 6"/>
          <p:cNvSpPr txBox="1"/>
          <p:nvPr/>
        </p:nvSpPr>
        <p:spPr>
          <a:xfrm>
            <a:off x="4684712" y="3554428"/>
            <a:ext cx="5173225" cy="369332"/>
          </a:xfrm>
          <a:prstGeom prst="rect">
            <a:avLst/>
          </a:prstGeom>
          <a:noFill/>
        </p:spPr>
        <p:txBody>
          <a:bodyPr wrap="square" rtlCol="0">
            <a:spAutoFit/>
          </a:bodyPr>
          <a:lstStyle/>
          <a:p>
            <a:r>
              <a:rPr lang="fr-FR" dirty="0" smtClean="0">
                <a:solidFill>
                  <a:schemeClr val="bg1"/>
                </a:solidFill>
                <a:effectLst/>
              </a:rPr>
              <a:t>“</a:t>
            </a:r>
            <a:r>
              <a:rPr lang="fr-CA" dirty="0" smtClean="0">
                <a:solidFill>
                  <a:schemeClr val="bg1"/>
                </a:solidFill>
              </a:rPr>
              <a:t>In the middle of difficulty lies opportunity.</a:t>
            </a:r>
            <a:r>
              <a:rPr lang="fr-FR" dirty="0" smtClean="0">
                <a:effectLst/>
              </a:rPr>
              <a:t> </a:t>
            </a:r>
            <a:r>
              <a:rPr lang="fr-FR" dirty="0" smtClean="0">
                <a:solidFill>
                  <a:schemeClr val="bg1"/>
                </a:solidFill>
                <a:effectLst/>
              </a:rPr>
              <a:t>”</a:t>
            </a:r>
            <a:r>
              <a:rPr lang="fr-FR" dirty="0" smtClean="0">
                <a:effectLst/>
              </a:rPr>
              <a:t> </a:t>
            </a:r>
            <a:endParaRPr lang="fr-CA" dirty="0">
              <a:solidFill>
                <a:schemeClr val="bg1"/>
              </a:solidFill>
            </a:endParaRPr>
          </a:p>
        </p:txBody>
      </p:sp>
    </p:spTree>
    <p:extLst>
      <p:ext uri="{BB962C8B-B14F-4D97-AF65-F5344CB8AC3E}">
        <p14:creationId xmlns:p14="http://schemas.microsoft.com/office/powerpoint/2010/main" val="234976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99709"/>
            <a:ext cx="5959736" cy="1215614"/>
          </a:xfrm>
        </p:spPr>
        <p:txBody>
          <a:bodyPr>
            <a:normAutofit lnSpcReduction="10000"/>
          </a:bodyPr>
          <a:lstStyle/>
          <a:p>
            <a:r>
              <a:rPr lang="fr-CA" dirty="0" smtClean="0"/>
              <a:t>Born: March 14 1879 (Allemagne)</a:t>
            </a:r>
          </a:p>
          <a:p>
            <a:r>
              <a:rPr lang="fr-CA" dirty="0" smtClean="0"/>
              <a:t>Die: April 18  1955 (76 years old) (U.S.A)</a:t>
            </a:r>
          </a:p>
          <a:p>
            <a:r>
              <a:rPr lang="fr-CA" dirty="0" smtClean="0"/>
              <a:t>Because a Anévrisme</a:t>
            </a:r>
            <a:endParaRPr lang="fr-CA" dirty="0"/>
          </a:p>
        </p:txBody>
      </p:sp>
      <p:sp>
        <p:nvSpPr>
          <p:cNvPr id="5" name="ZoneTexte 4"/>
          <p:cNvSpPr txBox="1"/>
          <p:nvPr/>
        </p:nvSpPr>
        <p:spPr>
          <a:xfrm>
            <a:off x="0" y="0"/>
            <a:ext cx="4184725" cy="1015663"/>
          </a:xfrm>
          <a:prstGeom prst="rect">
            <a:avLst/>
          </a:prstGeom>
          <a:noFill/>
        </p:spPr>
        <p:txBody>
          <a:bodyPr wrap="square" rtlCol="0">
            <a:spAutoFit/>
          </a:bodyPr>
          <a:lstStyle/>
          <a:p>
            <a:r>
              <a:rPr lang="fr-CA" sz="6000" b="1" dirty="0" smtClean="0">
                <a:effectLst>
                  <a:outerShdw blurRad="38100" dist="38100" dir="2700000" algn="tl">
                    <a:srgbClr val="000000">
                      <a:alpha val="43137"/>
                    </a:srgbClr>
                  </a:outerShdw>
                </a:effectLst>
              </a:rPr>
              <a:t>Biography</a:t>
            </a:r>
            <a:endParaRPr lang="fr-CA" sz="6000" b="1" dirty="0">
              <a:effectLst>
                <a:outerShdw blurRad="38100" dist="38100" dir="2700000" algn="tl">
                  <a:srgbClr val="000000">
                    <a:alpha val="43137"/>
                  </a:srgbClr>
                </a:outerShdw>
              </a:effectLst>
            </a:endParaRPr>
          </a:p>
        </p:txBody>
      </p:sp>
      <p:pic>
        <p:nvPicPr>
          <p:cNvPr id="7" name="Image 6"/>
          <p:cNvPicPr>
            <a:picLocks noChangeAspect="1"/>
          </p:cNvPicPr>
          <p:nvPr/>
        </p:nvPicPr>
        <p:blipFill>
          <a:blip r:embed="rId2" cstate="print"/>
          <a:stretch>
            <a:fillRect/>
          </a:stretch>
        </p:blipFill>
        <p:spPr>
          <a:xfrm>
            <a:off x="8724452" y="4904868"/>
            <a:ext cx="3467548" cy="1953132"/>
          </a:xfrm>
          <a:prstGeom prst="rect">
            <a:avLst/>
          </a:prstGeom>
        </p:spPr>
      </p:pic>
      <p:pic>
        <p:nvPicPr>
          <p:cNvPr id="8" name="Image 7"/>
          <p:cNvPicPr>
            <a:picLocks noChangeAspect="1"/>
          </p:cNvPicPr>
          <p:nvPr/>
        </p:nvPicPr>
        <p:blipFill>
          <a:blip r:embed="rId3" cstate="print"/>
          <a:stretch>
            <a:fillRect/>
          </a:stretch>
        </p:blipFill>
        <p:spPr>
          <a:xfrm>
            <a:off x="0" y="4744122"/>
            <a:ext cx="3474720" cy="2113878"/>
          </a:xfrm>
          <a:prstGeom prst="rect">
            <a:avLst/>
          </a:prstGeom>
        </p:spPr>
      </p:pic>
    </p:spTree>
    <p:extLst>
      <p:ext uri="{BB962C8B-B14F-4D97-AF65-F5344CB8AC3E}">
        <p14:creationId xmlns:p14="http://schemas.microsoft.com/office/powerpoint/2010/main" val="4185957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Theorie </a:t>
            </a:r>
            <a:r>
              <a:rPr lang="fr-FR" dirty="0"/>
              <a:t>of </a:t>
            </a:r>
            <a:r>
              <a:rPr lang="fr-FR" dirty="0" smtClean="0"/>
              <a:t>Relativity restraint</a:t>
            </a:r>
          </a:p>
          <a:p>
            <a:r>
              <a:rPr lang="fr-FR" dirty="0" smtClean="0"/>
              <a:t>The theorie of the gravitation, </a:t>
            </a:r>
            <a:r>
              <a:rPr lang="fr-FR" dirty="0"/>
              <a:t>general relativity</a:t>
            </a:r>
            <a:endParaRPr lang="fr-FR" dirty="0" smtClean="0"/>
          </a:p>
          <a:p>
            <a:r>
              <a:rPr lang="fr-FR" dirty="0" smtClean="0"/>
              <a:t>His more important invention is  the formule E=mc2 </a:t>
            </a:r>
            <a:endParaRPr lang="fr-CA" dirty="0"/>
          </a:p>
        </p:txBody>
      </p:sp>
      <p:pic>
        <p:nvPicPr>
          <p:cNvPr id="6" name="Image 5"/>
          <p:cNvPicPr>
            <a:picLocks noChangeAspect="1"/>
          </p:cNvPicPr>
          <p:nvPr/>
        </p:nvPicPr>
        <p:blipFill>
          <a:blip r:embed="rId2" cstate="print"/>
          <a:stretch>
            <a:fillRect/>
          </a:stretch>
        </p:blipFill>
        <p:spPr>
          <a:xfrm>
            <a:off x="9563100" y="5122861"/>
            <a:ext cx="2628900" cy="1743075"/>
          </a:xfrm>
          <a:prstGeom prst="rect">
            <a:avLst/>
          </a:prstGeom>
        </p:spPr>
      </p:pic>
      <p:pic>
        <p:nvPicPr>
          <p:cNvPr id="3074" name="Picture 2" descr="Résultats de recherche d'images pour « albert einstein invention »">
            <a:hlinkClick r:id="rId3"/>
          </p:cNvPr>
          <p:cNvPicPr>
            <a:picLocks noChangeAspect="1" noChangeArrowheads="1"/>
          </p:cNvPicPr>
          <p:nvPr/>
        </p:nvPicPr>
        <p:blipFill>
          <a:blip r:embed="rId4" cstate="print"/>
          <a:srcRect/>
          <a:stretch>
            <a:fillRect/>
          </a:stretch>
        </p:blipFill>
        <p:spPr bwMode="auto">
          <a:xfrm>
            <a:off x="8803342" y="0"/>
            <a:ext cx="3388658" cy="2259106"/>
          </a:xfrm>
          <a:prstGeom prst="rect">
            <a:avLst/>
          </a:prstGeom>
          <a:noFill/>
        </p:spPr>
      </p:pic>
      <p:sp>
        <p:nvSpPr>
          <p:cNvPr id="4" name="ZoneTexte 3"/>
          <p:cNvSpPr txBox="1"/>
          <p:nvPr/>
        </p:nvSpPr>
        <p:spPr>
          <a:xfrm>
            <a:off x="214461" y="5723068"/>
            <a:ext cx="5917397" cy="923330"/>
          </a:xfrm>
          <a:prstGeom prst="rect">
            <a:avLst/>
          </a:prstGeom>
          <a:noFill/>
        </p:spPr>
        <p:txBody>
          <a:bodyPr wrap="square" rtlCol="0">
            <a:spAutoFit/>
          </a:bodyPr>
          <a:lstStyle/>
          <a:p>
            <a:r>
              <a:rPr lang="fr-CA" sz="5400" b="1" dirty="0" smtClean="0">
                <a:effectLst>
                  <a:outerShdw blurRad="38100" dist="38100" dir="2700000" algn="tl">
                    <a:srgbClr val="000000">
                      <a:alpha val="43137"/>
                    </a:srgbClr>
                  </a:outerShdw>
                </a:effectLst>
              </a:rPr>
              <a:t>His Theorie</a:t>
            </a:r>
            <a:endParaRPr lang="fr-CA"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7661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50933"/>
            <a:ext cx="8534400" cy="1507067"/>
          </a:xfrm>
        </p:spPr>
        <p:txBody>
          <a:bodyPr>
            <a:normAutofit fontScale="90000"/>
          </a:bodyPr>
          <a:lstStyle/>
          <a:p>
            <a:r>
              <a:rPr lang="fr-CA" sz="6600" b="1" dirty="0">
                <a:effectLst>
                  <a:outerShdw blurRad="38100" dist="38100" dir="2700000" algn="tl">
                    <a:srgbClr val="000000">
                      <a:alpha val="43137"/>
                    </a:srgbClr>
                  </a:outerShdw>
                </a:effectLst>
              </a:rPr>
              <a:t>His Invention</a:t>
            </a:r>
            <a:r>
              <a:rPr lang="fr-CA" dirty="0">
                <a:solidFill>
                  <a:srgbClr val="FF0000"/>
                </a:solidFill>
              </a:rPr>
              <a:t/>
            </a:r>
            <a:br>
              <a:rPr lang="fr-CA" dirty="0">
                <a:solidFill>
                  <a:srgbClr val="FF0000"/>
                </a:solidFill>
              </a:rPr>
            </a:br>
            <a:endParaRPr lang="fr-CA" dirty="0"/>
          </a:p>
        </p:txBody>
      </p:sp>
      <p:sp>
        <p:nvSpPr>
          <p:cNvPr id="3" name="Espace réservé du contenu 2"/>
          <p:cNvSpPr>
            <a:spLocks noGrp="1"/>
          </p:cNvSpPr>
          <p:nvPr>
            <p:ph idx="1"/>
          </p:nvPr>
        </p:nvSpPr>
        <p:spPr/>
        <p:txBody>
          <a:bodyPr/>
          <a:lstStyle/>
          <a:p>
            <a:r>
              <a:rPr lang="fr-CA" dirty="0"/>
              <a:t>various type </a:t>
            </a:r>
            <a:r>
              <a:rPr lang="fr-CA" dirty="0" smtClean="0"/>
              <a:t>of fridge:</a:t>
            </a:r>
          </a:p>
          <a:p>
            <a:pPr marL="0" indent="0">
              <a:buNone/>
            </a:pPr>
            <a:r>
              <a:rPr lang="fr-CA" dirty="0">
                <a:solidFill>
                  <a:srgbClr val="FF0000"/>
                </a:solidFill>
              </a:rPr>
              <a:t>gas absorption </a:t>
            </a:r>
            <a:r>
              <a:rPr lang="fr-CA" dirty="0" smtClean="0">
                <a:solidFill>
                  <a:srgbClr val="FF0000"/>
                </a:solidFill>
              </a:rPr>
              <a:t>fridge</a:t>
            </a:r>
          </a:p>
          <a:p>
            <a:pPr marL="0" indent="0">
              <a:buNone/>
            </a:pPr>
            <a:r>
              <a:rPr lang="fr-CA" dirty="0">
                <a:solidFill>
                  <a:srgbClr val="FF0000"/>
                </a:solidFill>
              </a:rPr>
              <a:t>a diffusion </a:t>
            </a:r>
            <a:r>
              <a:rPr lang="fr-CA" dirty="0" smtClean="0">
                <a:solidFill>
                  <a:srgbClr val="FF0000"/>
                </a:solidFill>
              </a:rPr>
              <a:t>system</a:t>
            </a:r>
          </a:p>
          <a:p>
            <a:pPr marL="0" indent="0">
              <a:buNone/>
            </a:pPr>
            <a:r>
              <a:rPr lang="fr-CA" dirty="0">
                <a:solidFill>
                  <a:srgbClr val="FF0000"/>
                </a:solidFill>
              </a:rPr>
              <a:t>electromagnetic </a:t>
            </a:r>
            <a:r>
              <a:rPr lang="fr-CA" dirty="0" smtClean="0">
                <a:solidFill>
                  <a:srgbClr val="FF0000"/>
                </a:solidFill>
              </a:rPr>
              <a:t>system</a:t>
            </a:r>
          </a:p>
          <a:p>
            <a:pPr marL="0" indent="0">
              <a:buNone/>
            </a:pPr>
            <a:r>
              <a:rPr lang="fr-CA" dirty="0" smtClean="0">
                <a:solidFill>
                  <a:srgbClr val="FFFF00"/>
                </a:solidFill>
              </a:rPr>
              <a:t>Furthermore</a:t>
            </a:r>
          </a:p>
          <a:p>
            <a:r>
              <a:rPr lang="fr-CA" dirty="0" smtClean="0"/>
              <a:t>Hearing aid</a:t>
            </a:r>
          </a:p>
          <a:p>
            <a:endParaRPr lang="fr-CA" dirty="0" smtClean="0"/>
          </a:p>
          <a:p>
            <a:endParaRPr lang="fr-CA" dirty="0" smtClean="0"/>
          </a:p>
          <a:p>
            <a:endParaRPr lang="fr-CA" dirty="0" smtClean="0"/>
          </a:p>
          <a:p>
            <a:endParaRPr lang="fr-CA" dirty="0"/>
          </a:p>
        </p:txBody>
      </p:sp>
      <p:pic>
        <p:nvPicPr>
          <p:cNvPr id="5" name="Picture 2" descr="Résultats de recherche d'images pour « 1879 »">
            <a:hlinkClick r:id="rId2"/>
          </p:cNvPr>
          <p:cNvPicPr>
            <a:picLocks noChangeAspect="1" noChangeArrowheads="1"/>
          </p:cNvPicPr>
          <p:nvPr/>
        </p:nvPicPr>
        <p:blipFill>
          <a:blip r:embed="rId3" cstate="print"/>
          <a:srcRect/>
          <a:stretch>
            <a:fillRect/>
          </a:stretch>
        </p:blipFill>
        <p:spPr bwMode="auto">
          <a:xfrm>
            <a:off x="10230522" y="0"/>
            <a:ext cx="1961478" cy="1961478"/>
          </a:xfrm>
          <a:prstGeom prst="rect">
            <a:avLst/>
          </a:prstGeom>
          <a:noFill/>
        </p:spPr>
      </p:pic>
    </p:spTree>
    <p:extLst>
      <p:ext uri="{BB962C8B-B14F-4D97-AF65-F5344CB8AC3E}">
        <p14:creationId xmlns:p14="http://schemas.microsoft.com/office/powerpoint/2010/main" val="3787909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541582"/>
            <a:ext cx="8534400" cy="1507067"/>
          </a:xfrm>
        </p:spPr>
        <p:txBody>
          <a:bodyPr/>
          <a:lstStyle/>
          <a:p>
            <a:r>
              <a:rPr lang="fr-CA" b="1" dirty="0" smtClean="0">
                <a:effectLst>
                  <a:outerShdw blurRad="38100" dist="38100" dir="2700000" algn="tl">
                    <a:srgbClr val="000000">
                      <a:alpha val="43137"/>
                    </a:srgbClr>
                  </a:outerShdw>
                </a:effectLst>
              </a:rPr>
              <a:t>impact of him today</a:t>
            </a:r>
            <a:r>
              <a:rPr lang="fr-CA" dirty="0" smtClean="0"/>
              <a:t/>
            </a:r>
            <a:br>
              <a:rPr lang="fr-CA" dirty="0" smtClean="0"/>
            </a:br>
            <a:endParaRPr lang="fr-CA" dirty="0"/>
          </a:p>
        </p:txBody>
      </p:sp>
      <p:sp>
        <p:nvSpPr>
          <p:cNvPr id="6" name="ZoneTexte 5"/>
          <p:cNvSpPr txBox="1"/>
          <p:nvPr/>
        </p:nvSpPr>
        <p:spPr>
          <a:xfrm>
            <a:off x="365760" y="3438213"/>
            <a:ext cx="11370833" cy="1200329"/>
          </a:xfrm>
          <a:prstGeom prst="rect">
            <a:avLst/>
          </a:prstGeom>
          <a:noFill/>
        </p:spPr>
        <p:txBody>
          <a:bodyPr wrap="square" rtlCol="0">
            <a:spAutoFit/>
          </a:bodyPr>
          <a:lstStyle/>
          <a:p>
            <a:r>
              <a:rPr lang="fr-CA" dirty="0" smtClean="0"/>
              <a:t>Because of his intelligence and his inventions, Albert contribute to the development of the sciences today and furthermore, his theorie and inventions have change the world like the fridge, he are in all of home today and we all use it. His theorie change the world to like the formule E= mc2, because this formule help the sciences for never.</a:t>
            </a:r>
            <a:endParaRPr lang="fr-CA" dirty="0"/>
          </a:p>
        </p:txBody>
      </p:sp>
      <p:pic>
        <p:nvPicPr>
          <p:cNvPr id="7" name="Image 6"/>
          <p:cNvPicPr>
            <a:picLocks noChangeAspect="1"/>
          </p:cNvPicPr>
          <p:nvPr/>
        </p:nvPicPr>
        <p:blipFill>
          <a:blip r:embed="rId2"/>
          <a:stretch>
            <a:fillRect/>
          </a:stretch>
        </p:blipFill>
        <p:spPr>
          <a:xfrm>
            <a:off x="8035962" y="4779981"/>
            <a:ext cx="4156038" cy="2078019"/>
          </a:xfrm>
          <a:prstGeom prst="rect">
            <a:avLst/>
          </a:prstGeom>
        </p:spPr>
      </p:pic>
      <p:pic>
        <p:nvPicPr>
          <p:cNvPr id="8" name="Image 7"/>
          <p:cNvPicPr>
            <a:picLocks noChangeAspect="1"/>
          </p:cNvPicPr>
          <p:nvPr/>
        </p:nvPicPr>
        <p:blipFill>
          <a:blip r:embed="rId3"/>
          <a:stretch>
            <a:fillRect/>
          </a:stretch>
        </p:blipFill>
        <p:spPr>
          <a:xfrm>
            <a:off x="9564396" y="0"/>
            <a:ext cx="2627604" cy="1743607"/>
          </a:xfrm>
          <a:prstGeom prst="rect">
            <a:avLst/>
          </a:prstGeom>
        </p:spPr>
      </p:pic>
      <p:pic>
        <p:nvPicPr>
          <p:cNvPr id="9" name="Image 8"/>
          <p:cNvPicPr>
            <a:picLocks noChangeAspect="1"/>
          </p:cNvPicPr>
          <p:nvPr/>
        </p:nvPicPr>
        <p:blipFill>
          <a:blip r:embed="rId4"/>
          <a:stretch>
            <a:fillRect/>
          </a:stretch>
        </p:blipFill>
        <p:spPr>
          <a:xfrm>
            <a:off x="0" y="0"/>
            <a:ext cx="3044414" cy="3499775"/>
          </a:xfrm>
          <a:prstGeom prst="rect">
            <a:avLst/>
          </a:prstGeom>
        </p:spPr>
      </p:pic>
    </p:spTree>
    <p:extLst>
      <p:ext uri="{BB962C8B-B14F-4D97-AF65-F5344CB8AC3E}">
        <p14:creationId xmlns:p14="http://schemas.microsoft.com/office/powerpoint/2010/main" val="217036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Life is like a bicycle, you have to move forward so you do not lose your balance.</a:t>
            </a:r>
            <a:br>
              <a:rPr lang="en-US" dirty="0" smtClean="0"/>
            </a:br>
            <a:endParaRPr lang="fr-CA" dirty="0"/>
          </a:p>
        </p:txBody>
      </p:sp>
      <p:sp>
        <p:nvSpPr>
          <p:cNvPr id="1026" name="AutoShape 2" descr="Résultats de recherche d'images pour « albert einstein »"/>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1028" name="AutoShape 4" descr="Résultats de recherche d'images pour « albert einstein »"/>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CA"/>
          </a:p>
        </p:txBody>
      </p:sp>
      <p:pic>
        <p:nvPicPr>
          <p:cNvPr id="1030" name="Picture 6" descr="Résultats de recherche d'images pour « albert einstein »">
            <a:hlinkClick r:id="rId2"/>
          </p:cNvPr>
          <p:cNvPicPr>
            <a:picLocks noChangeAspect="1" noChangeArrowheads="1"/>
          </p:cNvPicPr>
          <p:nvPr/>
        </p:nvPicPr>
        <p:blipFill>
          <a:blip r:embed="rId3" cstate="print"/>
          <a:srcRect/>
          <a:stretch>
            <a:fillRect/>
          </a:stretch>
        </p:blipFill>
        <p:spPr bwMode="auto">
          <a:xfrm>
            <a:off x="10050494" y="4114801"/>
            <a:ext cx="2141506" cy="2743199"/>
          </a:xfrm>
          <a:prstGeom prst="rect">
            <a:avLst/>
          </a:prstGeom>
          <a:noFill/>
        </p:spPr>
      </p:pic>
      <p:pic>
        <p:nvPicPr>
          <p:cNvPr id="1032" name="Picture 8" descr="Résultats de recherche d'images pour « albert einstein »">
            <a:hlinkClick r:id="rId4"/>
          </p:cNvPr>
          <p:cNvPicPr>
            <a:picLocks noChangeAspect="1" noChangeArrowheads="1"/>
          </p:cNvPicPr>
          <p:nvPr/>
        </p:nvPicPr>
        <p:blipFill>
          <a:blip r:embed="rId5" cstate="print"/>
          <a:srcRect/>
          <a:stretch>
            <a:fillRect/>
          </a:stretch>
        </p:blipFill>
        <p:spPr bwMode="auto">
          <a:xfrm>
            <a:off x="0" y="0"/>
            <a:ext cx="4765638" cy="2500781"/>
          </a:xfrm>
          <a:prstGeom prst="rect">
            <a:avLst/>
          </a:prstGeom>
          <a:noFill/>
        </p:spPr>
      </p:pic>
      <p:sp>
        <p:nvSpPr>
          <p:cNvPr id="4" name="ZoneTexte 3"/>
          <p:cNvSpPr txBox="1"/>
          <p:nvPr/>
        </p:nvSpPr>
        <p:spPr>
          <a:xfrm>
            <a:off x="8122024" y="168275"/>
            <a:ext cx="4198334" cy="923330"/>
          </a:xfrm>
          <a:prstGeom prst="rect">
            <a:avLst/>
          </a:prstGeom>
          <a:noFill/>
        </p:spPr>
        <p:txBody>
          <a:bodyPr wrap="square" rtlCol="0">
            <a:spAutoFit/>
          </a:bodyPr>
          <a:lstStyle/>
          <a:p>
            <a:r>
              <a:rPr lang="fr-CA" sz="5400" b="1" dirty="0" smtClean="0">
                <a:effectLst>
                  <a:outerShdw blurRad="38100" dist="38100" dir="2700000" algn="tl">
                    <a:srgbClr val="000000">
                      <a:alpha val="43137"/>
                    </a:srgbClr>
                  </a:outerShdw>
                </a:effectLst>
              </a:rPr>
              <a:t>Quote</a:t>
            </a:r>
            <a:endParaRPr lang="fr-CA" sz="5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103</TotalTime>
  <Words>174</Words>
  <Application>Microsoft Office PowerPoint</Application>
  <PresentationFormat>Grand écran</PresentationFormat>
  <Paragraphs>24</Paragraphs>
  <Slides>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Century Gothic</vt:lpstr>
      <vt:lpstr>Wingdings 3</vt:lpstr>
      <vt:lpstr>Secteur</vt:lpstr>
      <vt:lpstr>Albert Einstein</vt:lpstr>
      <vt:lpstr>Présentation PowerPoint</vt:lpstr>
      <vt:lpstr>Présentation PowerPoint</vt:lpstr>
      <vt:lpstr>His Invention </vt:lpstr>
      <vt:lpstr>impact of him today </vt:lpstr>
      <vt:lpstr>Life is like a bicycle, you have to move forward so you do not lose your balance. </vt:lpstr>
    </vt:vector>
  </TitlesOfParts>
  <Company>CSBE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Nikola Tesla</dc:title>
  <dc:creator>CSBE</dc:creator>
  <cp:lastModifiedBy>CSBE</cp:lastModifiedBy>
  <cp:revision>22</cp:revision>
  <dcterms:created xsi:type="dcterms:W3CDTF">2019-04-24T13:13:59Z</dcterms:created>
  <dcterms:modified xsi:type="dcterms:W3CDTF">2019-05-08T13:55:25Z</dcterms:modified>
</cp:coreProperties>
</file>