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54E1F5-C365-46C0-BCB7-81C6E7684A3C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4350B7-81CC-4CC0-9D8E-ED6F2EDF3615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Antoine </a:t>
            </a:r>
            <a:r>
              <a:rPr lang="fr-CA" dirty="0" err="1" smtClean="0"/>
              <a:t>Labbé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2019_Chevrolet_Corvette_ZR1_Coupe_1ZR_Main_W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665" y="2060848"/>
            <a:ext cx="6739687" cy="380748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2019_Chevrolet_Corvette_ZR1_Coupe_1ZR_Main_WI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7647744" cy="4320479"/>
          </a:xfrm>
        </p:spPr>
      </p:pic>
      <p:sp>
        <p:nvSpPr>
          <p:cNvPr id="5" name="Ellipse 4"/>
          <p:cNvSpPr/>
          <p:nvPr/>
        </p:nvSpPr>
        <p:spPr>
          <a:xfrm>
            <a:off x="1619672" y="4869160"/>
            <a:ext cx="1008112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156176" y="4797152"/>
            <a:ext cx="1008112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012160" y="4437112"/>
            <a:ext cx="288032" cy="216024"/>
          </a:xfrm>
          <a:prstGeom prst="ellipse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683568" y="3861048"/>
            <a:ext cx="7231225" cy="1927229"/>
          </a:xfrm>
          <a:custGeom>
            <a:avLst/>
            <a:gdLst>
              <a:gd name="connsiteX0" fmla="*/ 676189 w 7231225"/>
              <a:gd name="connsiteY0" fmla="*/ 1872083 h 1927229"/>
              <a:gd name="connsiteX1" fmla="*/ 676189 w 7231225"/>
              <a:gd name="connsiteY1" fmla="*/ 1872083 h 1927229"/>
              <a:gd name="connsiteX2" fmla="*/ 577037 w 7231225"/>
              <a:gd name="connsiteY2" fmla="*/ 1883100 h 1927229"/>
              <a:gd name="connsiteX3" fmla="*/ 543986 w 7231225"/>
              <a:gd name="connsiteY3" fmla="*/ 1872083 h 1927229"/>
              <a:gd name="connsiteX4" fmla="*/ 455851 w 7231225"/>
              <a:gd name="connsiteY4" fmla="*/ 1883100 h 1927229"/>
              <a:gd name="connsiteX5" fmla="*/ 180430 w 7231225"/>
              <a:gd name="connsiteY5" fmla="*/ 1894117 h 1927229"/>
              <a:gd name="connsiteX6" fmla="*/ 114328 w 7231225"/>
              <a:gd name="connsiteY6" fmla="*/ 1872083 h 1927229"/>
              <a:gd name="connsiteX7" fmla="*/ 37210 w 7231225"/>
              <a:gd name="connsiteY7" fmla="*/ 1850049 h 1927229"/>
              <a:gd name="connsiteX8" fmla="*/ 4160 w 7231225"/>
              <a:gd name="connsiteY8" fmla="*/ 1816999 h 1927229"/>
              <a:gd name="connsiteX9" fmla="*/ 15177 w 7231225"/>
              <a:gd name="connsiteY9" fmla="*/ 1772931 h 1927229"/>
              <a:gd name="connsiteX10" fmla="*/ 70261 w 7231225"/>
              <a:gd name="connsiteY10" fmla="*/ 1717847 h 1927229"/>
              <a:gd name="connsiteX11" fmla="*/ 92295 w 7231225"/>
              <a:gd name="connsiteY11" fmla="*/ 1552594 h 1927229"/>
              <a:gd name="connsiteX12" fmla="*/ 103312 w 7231225"/>
              <a:gd name="connsiteY12" fmla="*/ 1277172 h 1927229"/>
              <a:gd name="connsiteX13" fmla="*/ 125345 w 7231225"/>
              <a:gd name="connsiteY13" fmla="*/ 1244122 h 1927229"/>
              <a:gd name="connsiteX14" fmla="*/ 136362 w 7231225"/>
              <a:gd name="connsiteY14" fmla="*/ 1211071 h 1927229"/>
              <a:gd name="connsiteX15" fmla="*/ 235514 w 7231225"/>
              <a:gd name="connsiteY15" fmla="*/ 1122936 h 1927229"/>
              <a:gd name="connsiteX16" fmla="*/ 268565 w 7231225"/>
              <a:gd name="connsiteY16" fmla="*/ 1111919 h 1927229"/>
              <a:gd name="connsiteX17" fmla="*/ 334666 w 7231225"/>
              <a:gd name="connsiteY17" fmla="*/ 1067852 h 1927229"/>
              <a:gd name="connsiteX18" fmla="*/ 367716 w 7231225"/>
              <a:gd name="connsiteY18" fmla="*/ 1045818 h 1927229"/>
              <a:gd name="connsiteX19" fmla="*/ 389750 w 7231225"/>
              <a:gd name="connsiteY19" fmla="*/ 1012767 h 1927229"/>
              <a:gd name="connsiteX20" fmla="*/ 422801 w 7231225"/>
              <a:gd name="connsiteY20" fmla="*/ 1001751 h 1927229"/>
              <a:gd name="connsiteX21" fmla="*/ 488902 w 7231225"/>
              <a:gd name="connsiteY21" fmla="*/ 968700 h 1927229"/>
              <a:gd name="connsiteX22" fmla="*/ 555003 w 7231225"/>
              <a:gd name="connsiteY22" fmla="*/ 935649 h 1927229"/>
              <a:gd name="connsiteX23" fmla="*/ 588054 w 7231225"/>
              <a:gd name="connsiteY23" fmla="*/ 913616 h 1927229"/>
              <a:gd name="connsiteX24" fmla="*/ 676189 w 7231225"/>
              <a:gd name="connsiteY24" fmla="*/ 891582 h 1927229"/>
              <a:gd name="connsiteX25" fmla="*/ 742290 w 7231225"/>
              <a:gd name="connsiteY25" fmla="*/ 858531 h 1927229"/>
              <a:gd name="connsiteX26" fmla="*/ 775340 w 7231225"/>
              <a:gd name="connsiteY26" fmla="*/ 836498 h 1927229"/>
              <a:gd name="connsiteX27" fmla="*/ 863475 w 7231225"/>
              <a:gd name="connsiteY27" fmla="*/ 814464 h 1927229"/>
              <a:gd name="connsiteX28" fmla="*/ 896526 w 7231225"/>
              <a:gd name="connsiteY28" fmla="*/ 803447 h 1927229"/>
              <a:gd name="connsiteX29" fmla="*/ 1017712 w 7231225"/>
              <a:gd name="connsiteY29" fmla="*/ 781413 h 1927229"/>
              <a:gd name="connsiteX30" fmla="*/ 1083813 w 7231225"/>
              <a:gd name="connsiteY30" fmla="*/ 759379 h 1927229"/>
              <a:gd name="connsiteX31" fmla="*/ 1116863 w 7231225"/>
              <a:gd name="connsiteY31" fmla="*/ 748363 h 1927229"/>
              <a:gd name="connsiteX32" fmla="*/ 1160931 w 7231225"/>
              <a:gd name="connsiteY32" fmla="*/ 726329 h 1927229"/>
              <a:gd name="connsiteX33" fmla="*/ 1227032 w 7231225"/>
              <a:gd name="connsiteY33" fmla="*/ 704295 h 1927229"/>
              <a:gd name="connsiteX34" fmla="*/ 1260083 w 7231225"/>
              <a:gd name="connsiteY34" fmla="*/ 693278 h 1927229"/>
              <a:gd name="connsiteX35" fmla="*/ 1293133 w 7231225"/>
              <a:gd name="connsiteY35" fmla="*/ 671245 h 1927229"/>
              <a:gd name="connsiteX36" fmla="*/ 1480420 w 7231225"/>
              <a:gd name="connsiteY36" fmla="*/ 649211 h 1927229"/>
              <a:gd name="connsiteX37" fmla="*/ 1634656 w 7231225"/>
              <a:gd name="connsiteY37" fmla="*/ 616160 h 1927229"/>
              <a:gd name="connsiteX38" fmla="*/ 1766859 w 7231225"/>
              <a:gd name="connsiteY38" fmla="*/ 605143 h 1927229"/>
              <a:gd name="connsiteX39" fmla="*/ 1832960 w 7231225"/>
              <a:gd name="connsiteY39" fmla="*/ 594126 h 1927229"/>
              <a:gd name="connsiteX40" fmla="*/ 1888044 w 7231225"/>
              <a:gd name="connsiteY40" fmla="*/ 583110 h 1927229"/>
              <a:gd name="connsiteX41" fmla="*/ 2075331 w 7231225"/>
              <a:gd name="connsiteY41" fmla="*/ 561076 h 1927229"/>
              <a:gd name="connsiteX42" fmla="*/ 2152449 w 7231225"/>
              <a:gd name="connsiteY42" fmla="*/ 550059 h 1927229"/>
              <a:gd name="connsiteX43" fmla="*/ 2339736 w 7231225"/>
              <a:gd name="connsiteY43" fmla="*/ 561076 h 1927229"/>
              <a:gd name="connsiteX44" fmla="*/ 2372786 w 7231225"/>
              <a:gd name="connsiteY44" fmla="*/ 572093 h 1927229"/>
              <a:gd name="connsiteX45" fmla="*/ 2240584 w 7231225"/>
              <a:gd name="connsiteY45" fmla="*/ 638194 h 1927229"/>
              <a:gd name="connsiteX46" fmla="*/ 2273634 w 7231225"/>
              <a:gd name="connsiteY46" fmla="*/ 660228 h 1927229"/>
              <a:gd name="connsiteX47" fmla="*/ 2328719 w 7231225"/>
              <a:gd name="connsiteY47" fmla="*/ 616160 h 1927229"/>
              <a:gd name="connsiteX48" fmla="*/ 2339736 w 7231225"/>
              <a:gd name="connsiteY48" fmla="*/ 583110 h 1927229"/>
              <a:gd name="connsiteX49" fmla="*/ 2361769 w 7231225"/>
              <a:gd name="connsiteY49" fmla="*/ 550059 h 1927229"/>
              <a:gd name="connsiteX50" fmla="*/ 2427871 w 7231225"/>
              <a:gd name="connsiteY50" fmla="*/ 561076 h 1927229"/>
              <a:gd name="connsiteX51" fmla="*/ 2460921 w 7231225"/>
              <a:gd name="connsiteY51" fmla="*/ 660228 h 1927229"/>
              <a:gd name="connsiteX52" fmla="*/ 2538039 w 7231225"/>
              <a:gd name="connsiteY52" fmla="*/ 649211 h 1927229"/>
              <a:gd name="connsiteX53" fmla="*/ 2571090 w 7231225"/>
              <a:gd name="connsiteY53" fmla="*/ 627177 h 1927229"/>
              <a:gd name="connsiteX54" fmla="*/ 2659225 w 7231225"/>
              <a:gd name="connsiteY54" fmla="*/ 605143 h 1927229"/>
              <a:gd name="connsiteX55" fmla="*/ 2725326 w 7231225"/>
              <a:gd name="connsiteY55" fmla="*/ 583110 h 1927229"/>
              <a:gd name="connsiteX56" fmla="*/ 2758377 w 7231225"/>
              <a:gd name="connsiteY56" fmla="*/ 572093 h 1927229"/>
              <a:gd name="connsiteX57" fmla="*/ 2791427 w 7231225"/>
              <a:gd name="connsiteY57" fmla="*/ 550059 h 1927229"/>
              <a:gd name="connsiteX58" fmla="*/ 2857528 w 7231225"/>
              <a:gd name="connsiteY58" fmla="*/ 528025 h 1927229"/>
              <a:gd name="connsiteX59" fmla="*/ 2934646 w 7231225"/>
              <a:gd name="connsiteY59" fmla="*/ 505992 h 1927229"/>
              <a:gd name="connsiteX60" fmla="*/ 2967697 w 7231225"/>
              <a:gd name="connsiteY60" fmla="*/ 494975 h 1927229"/>
              <a:gd name="connsiteX61" fmla="*/ 3044815 w 7231225"/>
              <a:gd name="connsiteY61" fmla="*/ 472941 h 1927229"/>
              <a:gd name="connsiteX62" fmla="*/ 3077866 w 7231225"/>
              <a:gd name="connsiteY62" fmla="*/ 450907 h 1927229"/>
              <a:gd name="connsiteX63" fmla="*/ 3110916 w 7231225"/>
              <a:gd name="connsiteY63" fmla="*/ 439890 h 1927229"/>
              <a:gd name="connsiteX64" fmla="*/ 3210068 w 7231225"/>
              <a:gd name="connsiteY64" fmla="*/ 384806 h 1927229"/>
              <a:gd name="connsiteX65" fmla="*/ 3276169 w 7231225"/>
              <a:gd name="connsiteY65" fmla="*/ 340738 h 1927229"/>
              <a:gd name="connsiteX66" fmla="*/ 3309220 w 7231225"/>
              <a:gd name="connsiteY66" fmla="*/ 318705 h 1927229"/>
              <a:gd name="connsiteX67" fmla="*/ 3375321 w 7231225"/>
              <a:gd name="connsiteY67" fmla="*/ 296671 h 1927229"/>
              <a:gd name="connsiteX68" fmla="*/ 3419389 w 7231225"/>
              <a:gd name="connsiteY68" fmla="*/ 274637 h 1927229"/>
              <a:gd name="connsiteX69" fmla="*/ 3485490 w 7231225"/>
              <a:gd name="connsiteY69" fmla="*/ 252604 h 1927229"/>
              <a:gd name="connsiteX70" fmla="*/ 3518540 w 7231225"/>
              <a:gd name="connsiteY70" fmla="*/ 241587 h 1927229"/>
              <a:gd name="connsiteX71" fmla="*/ 3584642 w 7231225"/>
              <a:gd name="connsiteY71" fmla="*/ 197519 h 1927229"/>
              <a:gd name="connsiteX72" fmla="*/ 3617692 w 7231225"/>
              <a:gd name="connsiteY72" fmla="*/ 175485 h 1927229"/>
              <a:gd name="connsiteX73" fmla="*/ 3716844 w 7231225"/>
              <a:gd name="connsiteY73" fmla="*/ 142435 h 1927229"/>
              <a:gd name="connsiteX74" fmla="*/ 3749895 w 7231225"/>
              <a:gd name="connsiteY74" fmla="*/ 131418 h 1927229"/>
              <a:gd name="connsiteX75" fmla="*/ 3849046 w 7231225"/>
              <a:gd name="connsiteY75" fmla="*/ 120401 h 1927229"/>
              <a:gd name="connsiteX76" fmla="*/ 3948198 w 7231225"/>
              <a:gd name="connsiteY76" fmla="*/ 98367 h 1927229"/>
              <a:gd name="connsiteX77" fmla="*/ 3992266 w 7231225"/>
              <a:gd name="connsiteY77" fmla="*/ 87351 h 1927229"/>
              <a:gd name="connsiteX78" fmla="*/ 4058367 w 7231225"/>
              <a:gd name="connsiteY78" fmla="*/ 65317 h 1927229"/>
              <a:gd name="connsiteX79" fmla="*/ 4179552 w 7231225"/>
              <a:gd name="connsiteY79" fmla="*/ 54300 h 1927229"/>
              <a:gd name="connsiteX80" fmla="*/ 4906666 w 7231225"/>
              <a:gd name="connsiteY80" fmla="*/ 54300 h 1927229"/>
              <a:gd name="connsiteX81" fmla="*/ 5038868 w 7231225"/>
              <a:gd name="connsiteY81" fmla="*/ 76334 h 1927229"/>
              <a:gd name="connsiteX82" fmla="*/ 5226155 w 7231225"/>
              <a:gd name="connsiteY82" fmla="*/ 98367 h 1927229"/>
              <a:gd name="connsiteX83" fmla="*/ 5358357 w 7231225"/>
              <a:gd name="connsiteY83" fmla="*/ 120401 h 1927229"/>
              <a:gd name="connsiteX84" fmla="*/ 5567678 w 7231225"/>
              <a:gd name="connsiteY84" fmla="*/ 142435 h 1927229"/>
              <a:gd name="connsiteX85" fmla="*/ 5644796 w 7231225"/>
              <a:gd name="connsiteY85" fmla="*/ 153452 h 1927229"/>
              <a:gd name="connsiteX86" fmla="*/ 5677846 w 7231225"/>
              <a:gd name="connsiteY86" fmla="*/ 164469 h 1927229"/>
              <a:gd name="connsiteX87" fmla="*/ 5754965 w 7231225"/>
              <a:gd name="connsiteY87" fmla="*/ 186502 h 1927229"/>
              <a:gd name="connsiteX88" fmla="*/ 5865133 w 7231225"/>
              <a:gd name="connsiteY88" fmla="*/ 219553 h 1927229"/>
              <a:gd name="connsiteX89" fmla="*/ 5887167 w 7231225"/>
              <a:gd name="connsiteY89" fmla="*/ 252604 h 1927229"/>
              <a:gd name="connsiteX90" fmla="*/ 5810049 w 7231225"/>
              <a:gd name="connsiteY90" fmla="*/ 285654 h 1927229"/>
              <a:gd name="connsiteX91" fmla="*/ 5821066 w 7231225"/>
              <a:gd name="connsiteY91" fmla="*/ 296671 h 1927229"/>
              <a:gd name="connsiteX92" fmla="*/ 5854116 w 7231225"/>
              <a:gd name="connsiteY92" fmla="*/ 219553 h 1927229"/>
              <a:gd name="connsiteX93" fmla="*/ 6713432 w 7231225"/>
              <a:gd name="connsiteY93" fmla="*/ 483958 h 1927229"/>
              <a:gd name="connsiteX94" fmla="*/ 6933769 w 7231225"/>
              <a:gd name="connsiteY94" fmla="*/ 384806 h 1927229"/>
              <a:gd name="connsiteX95" fmla="*/ 7231225 w 7231225"/>
              <a:gd name="connsiteY95" fmla="*/ 395823 h 1927229"/>
              <a:gd name="connsiteX96" fmla="*/ 7021904 w 7231225"/>
              <a:gd name="connsiteY96" fmla="*/ 483958 h 1927229"/>
              <a:gd name="connsiteX97" fmla="*/ 7187157 w 7231225"/>
              <a:gd name="connsiteY97" fmla="*/ 1056835 h 1927229"/>
              <a:gd name="connsiteX98" fmla="*/ 7088005 w 7231225"/>
              <a:gd name="connsiteY98" fmla="*/ 1684796 h 1927229"/>
              <a:gd name="connsiteX99" fmla="*/ 6570213 w 7231225"/>
              <a:gd name="connsiteY99" fmla="*/ 1750898 h 1927229"/>
              <a:gd name="connsiteX100" fmla="*/ 6581230 w 7231225"/>
              <a:gd name="connsiteY100" fmla="*/ 1783948 h 1927229"/>
              <a:gd name="connsiteX101" fmla="*/ 6559196 w 7231225"/>
              <a:gd name="connsiteY101" fmla="*/ 1398358 h 1927229"/>
              <a:gd name="connsiteX102" fmla="*/ 6283774 w 7231225"/>
              <a:gd name="connsiteY102" fmla="*/ 946666 h 1927229"/>
              <a:gd name="connsiteX103" fmla="*/ 5743948 w 7231225"/>
              <a:gd name="connsiteY103" fmla="*/ 880565 h 1927229"/>
              <a:gd name="connsiteX104" fmla="*/ 5380391 w 7231225"/>
              <a:gd name="connsiteY104" fmla="*/ 1189037 h 1927229"/>
              <a:gd name="connsiteX105" fmla="*/ 5270222 w 7231225"/>
              <a:gd name="connsiteY105" fmla="*/ 1728864 h 1927229"/>
              <a:gd name="connsiteX106" fmla="*/ 5237172 w 7231225"/>
              <a:gd name="connsiteY106" fmla="*/ 1828016 h 1927229"/>
              <a:gd name="connsiteX107" fmla="*/ 1987196 w 7231225"/>
              <a:gd name="connsiteY107" fmla="*/ 1872083 h 1927229"/>
              <a:gd name="connsiteX108" fmla="*/ 2020246 w 7231225"/>
              <a:gd name="connsiteY108" fmla="*/ 1585645 h 1927229"/>
              <a:gd name="connsiteX109" fmla="*/ 1877027 w 7231225"/>
              <a:gd name="connsiteY109" fmla="*/ 1155987 h 1927229"/>
              <a:gd name="connsiteX110" fmla="*/ 1447369 w 7231225"/>
              <a:gd name="connsiteY110" fmla="*/ 968700 h 1927229"/>
              <a:gd name="connsiteX111" fmla="*/ 929577 w 7231225"/>
              <a:gd name="connsiteY111" fmla="*/ 1078869 h 1927229"/>
              <a:gd name="connsiteX112" fmla="*/ 731273 w 7231225"/>
              <a:gd name="connsiteY112" fmla="*/ 1828016 h 1927229"/>
              <a:gd name="connsiteX113" fmla="*/ 764324 w 7231225"/>
              <a:gd name="connsiteY113" fmla="*/ 1475476 h 192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231225" h="1927229">
                <a:moveTo>
                  <a:pt x="676189" y="1872083"/>
                </a:moveTo>
                <a:lnTo>
                  <a:pt x="676189" y="1872083"/>
                </a:lnTo>
                <a:cubicBezTo>
                  <a:pt x="643138" y="1875755"/>
                  <a:pt x="610291" y="1883100"/>
                  <a:pt x="577037" y="1883100"/>
                </a:cubicBezTo>
                <a:cubicBezTo>
                  <a:pt x="565424" y="1883100"/>
                  <a:pt x="555599" y="1872083"/>
                  <a:pt x="543986" y="1872083"/>
                </a:cubicBezTo>
                <a:cubicBezTo>
                  <a:pt x="514379" y="1872083"/>
                  <a:pt x="485229" y="1879428"/>
                  <a:pt x="455851" y="1883100"/>
                </a:cubicBezTo>
                <a:cubicBezTo>
                  <a:pt x="323466" y="1927229"/>
                  <a:pt x="412943" y="1906355"/>
                  <a:pt x="180430" y="1894117"/>
                </a:cubicBezTo>
                <a:cubicBezTo>
                  <a:pt x="158396" y="1886772"/>
                  <a:pt x="136860" y="1877716"/>
                  <a:pt x="114328" y="1872083"/>
                </a:cubicBezTo>
                <a:cubicBezTo>
                  <a:pt x="58995" y="1858249"/>
                  <a:pt x="84625" y="1865854"/>
                  <a:pt x="37210" y="1850049"/>
                </a:cubicBezTo>
                <a:cubicBezTo>
                  <a:pt x="26193" y="1839032"/>
                  <a:pt x="8440" y="1831980"/>
                  <a:pt x="4160" y="1816999"/>
                </a:cubicBezTo>
                <a:cubicBezTo>
                  <a:pt x="0" y="1802440"/>
                  <a:pt x="9213" y="1786848"/>
                  <a:pt x="15177" y="1772931"/>
                </a:cubicBezTo>
                <a:cubicBezTo>
                  <a:pt x="29866" y="1738656"/>
                  <a:pt x="40883" y="1737433"/>
                  <a:pt x="70261" y="1717847"/>
                </a:cubicBezTo>
                <a:cubicBezTo>
                  <a:pt x="93942" y="1646804"/>
                  <a:pt x="85338" y="1681295"/>
                  <a:pt x="92295" y="1552594"/>
                </a:cubicBezTo>
                <a:cubicBezTo>
                  <a:pt x="97254" y="1460847"/>
                  <a:pt x="93524" y="1368530"/>
                  <a:pt x="103312" y="1277172"/>
                </a:cubicBezTo>
                <a:cubicBezTo>
                  <a:pt x="104723" y="1264007"/>
                  <a:pt x="119424" y="1255965"/>
                  <a:pt x="125345" y="1244122"/>
                </a:cubicBezTo>
                <a:cubicBezTo>
                  <a:pt x="130538" y="1233735"/>
                  <a:pt x="129232" y="1220238"/>
                  <a:pt x="136362" y="1211071"/>
                </a:cubicBezTo>
                <a:cubicBezTo>
                  <a:pt x="154943" y="1187182"/>
                  <a:pt x="200707" y="1140339"/>
                  <a:pt x="235514" y="1122936"/>
                </a:cubicBezTo>
                <a:cubicBezTo>
                  <a:pt x="245901" y="1117743"/>
                  <a:pt x="257548" y="1115591"/>
                  <a:pt x="268565" y="1111919"/>
                </a:cubicBezTo>
                <a:lnTo>
                  <a:pt x="334666" y="1067852"/>
                </a:lnTo>
                <a:lnTo>
                  <a:pt x="367716" y="1045818"/>
                </a:lnTo>
                <a:cubicBezTo>
                  <a:pt x="375061" y="1034801"/>
                  <a:pt x="379411" y="1021038"/>
                  <a:pt x="389750" y="1012767"/>
                </a:cubicBezTo>
                <a:cubicBezTo>
                  <a:pt x="398818" y="1005513"/>
                  <a:pt x="412414" y="1006944"/>
                  <a:pt x="422801" y="1001751"/>
                </a:cubicBezTo>
                <a:cubicBezTo>
                  <a:pt x="508235" y="959035"/>
                  <a:pt x="405820" y="996394"/>
                  <a:pt x="488902" y="968700"/>
                </a:cubicBezTo>
                <a:cubicBezTo>
                  <a:pt x="583603" y="905564"/>
                  <a:pt x="463793" y="981253"/>
                  <a:pt x="555003" y="935649"/>
                </a:cubicBezTo>
                <a:cubicBezTo>
                  <a:pt x="566846" y="929728"/>
                  <a:pt x="575611" y="918141"/>
                  <a:pt x="588054" y="913616"/>
                </a:cubicBezTo>
                <a:cubicBezTo>
                  <a:pt x="616513" y="903267"/>
                  <a:pt x="676189" y="891582"/>
                  <a:pt x="676189" y="891582"/>
                </a:cubicBezTo>
                <a:cubicBezTo>
                  <a:pt x="770895" y="828443"/>
                  <a:pt x="651076" y="904138"/>
                  <a:pt x="742290" y="858531"/>
                </a:cubicBezTo>
                <a:cubicBezTo>
                  <a:pt x="754133" y="852610"/>
                  <a:pt x="763497" y="842419"/>
                  <a:pt x="775340" y="836498"/>
                </a:cubicBezTo>
                <a:cubicBezTo>
                  <a:pt x="800524" y="823906"/>
                  <a:pt x="838332" y="820750"/>
                  <a:pt x="863475" y="814464"/>
                </a:cubicBezTo>
                <a:cubicBezTo>
                  <a:pt x="874741" y="811647"/>
                  <a:pt x="885139" y="805725"/>
                  <a:pt x="896526" y="803447"/>
                </a:cubicBezTo>
                <a:cubicBezTo>
                  <a:pt x="981874" y="786377"/>
                  <a:pt x="952394" y="801009"/>
                  <a:pt x="1017712" y="781413"/>
                </a:cubicBezTo>
                <a:cubicBezTo>
                  <a:pt x="1039958" y="774739"/>
                  <a:pt x="1061779" y="766723"/>
                  <a:pt x="1083813" y="759379"/>
                </a:cubicBezTo>
                <a:cubicBezTo>
                  <a:pt x="1094830" y="755707"/>
                  <a:pt x="1106476" y="753556"/>
                  <a:pt x="1116863" y="748363"/>
                </a:cubicBezTo>
                <a:cubicBezTo>
                  <a:pt x="1131552" y="741018"/>
                  <a:pt x="1145682" y="732428"/>
                  <a:pt x="1160931" y="726329"/>
                </a:cubicBezTo>
                <a:cubicBezTo>
                  <a:pt x="1182495" y="717703"/>
                  <a:pt x="1204998" y="711640"/>
                  <a:pt x="1227032" y="704295"/>
                </a:cubicBezTo>
                <a:cubicBezTo>
                  <a:pt x="1238049" y="700623"/>
                  <a:pt x="1250420" y="699720"/>
                  <a:pt x="1260083" y="693278"/>
                </a:cubicBezTo>
                <a:cubicBezTo>
                  <a:pt x="1271100" y="685934"/>
                  <a:pt x="1280736" y="675894"/>
                  <a:pt x="1293133" y="671245"/>
                </a:cubicBezTo>
                <a:cubicBezTo>
                  <a:pt x="1332512" y="656478"/>
                  <a:pt x="1469045" y="650159"/>
                  <a:pt x="1480420" y="649211"/>
                </a:cubicBezTo>
                <a:cubicBezTo>
                  <a:pt x="1525439" y="637956"/>
                  <a:pt x="1597149" y="619286"/>
                  <a:pt x="1634656" y="616160"/>
                </a:cubicBezTo>
                <a:lnTo>
                  <a:pt x="1766859" y="605143"/>
                </a:lnTo>
                <a:lnTo>
                  <a:pt x="1832960" y="594126"/>
                </a:lnTo>
                <a:cubicBezTo>
                  <a:pt x="1851383" y="590776"/>
                  <a:pt x="1869537" y="585957"/>
                  <a:pt x="1888044" y="583110"/>
                </a:cubicBezTo>
                <a:cubicBezTo>
                  <a:pt x="1943175" y="574629"/>
                  <a:pt x="2020884" y="567882"/>
                  <a:pt x="2075331" y="561076"/>
                </a:cubicBezTo>
                <a:cubicBezTo>
                  <a:pt x="2101097" y="557855"/>
                  <a:pt x="2126743" y="553731"/>
                  <a:pt x="2152449" y="550059"/>
                </a:cubicBezTo>
                <a:cubicBezTo>
                  <a:pt x="2214878" y="553731"/>
                  <a:pt x="2277509" y="554853"/>
                  <a:pt x="2339736" y="561076"/>
                </a:cubicBezTo>
                <a:cubicBezTo>
                  <a:pt x="2351291" y="562232"/>
                  <a:pt x="2381952" y="564964"/>
                  <a:pt x="2372786" y="572093"/>
                </a:cubicBezTo>
                <a:cubicBezTo>
                  <a:pt x="2333896" y="602341"/>
                  <a:pt x="2240584" y="638194"/>
                  <a:pt x="2240584" y="638194"/>
                </a:cubicBezTo>
                <a:cubicBezTo>
                  <a:pt x="2251601" y="645539"/>
                  <a:pt x="2260574" y="658051"/>
                  <a:pt x="2273634" y="660228"/>
                </a:cubicBezTo>
                <a:cubicBezTo>
                  <a:pt x="2302957" y="665115"/>
                  <a:pt x="2318816" y="635966"/>
                  <a:pt x="2328719" y="616160"/>
                </a:cubicBezTo>
                <a:cubicBezTo>
                  <a:pt x="2333912" y="605773"/>
                  <a:pt x="2334543" y="593497"/>
                  <a:pt x="2339736" y="583110"/>
                </a:cubicBezTo>
                <a:cubicBezTo>
                  <a:pt x="2345657" y="571267"/>
                  <a:pt x="2354425" y="561076"/>
                  <a:pt x="2361769" y="550059"/>
                </a:cubicBezTo>
                <a:cubicBezTo>
                  <a:pt x="2383803" y="553731"/>
                  <a:pt x="2407891" y="551086"/>
                  <a:pt x="2427871" y="561076"/>
                </a:cubicBezTo>
                <a:cubicBezTo>
                  <a:pt x="2456036" y="575158"/>
                  <a:pt x="2458287" y="644424"/>
                  <a:pt x="2460921" y="660228"/>
                </a:cubicBezTo>
                <a:cubicBezTo>
                  <a:pt x="2486627" y="656556"/>
                  <a:pt x="2513167" y="656673"/>
                  <a:pt x="2538039" y="649211"/>
                </a:cubicBezTo>
                <a:cubicBezTo>
                  <a:pt x="2550721" y="645406"/>
                  <a:pt x="2559247" y="633099"/>
                  <a:pt x="2571090" y="627177"/>
                </a:cubicBezTo>
                <a:cubicBezTo>
                  <a:pt x="2597833" y="613805"/>
                  <a:pt x="2631568" y="612686"/>
                  <a:pt x="2659225" y="605143"/>
                </a:cubicBezTo>
                <a:cubicBezTo>
                  <a:pt x="2681632" y="599032"/>
                  <a:pt x="2703292" y="590454"/>
                  <a:pt x="2725326" y="583110"/>
                </a:cubicBezTo>
                <a:lnTo>
                  <a:pt x="2758377" y="572093"/>
                </a:lnTo>
                <a:cubicBezTo>
                  <a:pt x="2769394" y="564748"/>
                  <a:pt x="2779328" y="555437"/>
                  <a:pt x="2791427" y="550059"/>
                </a:cubicBezTo>
                <a:cubicBezTo>
                  <a:pt x="2812651" y="540626"/>
                  <a:pt x="2835494" y="535370"/>
                  <a:pt x="2857528" y="528025"/>
                </a:cubicBezTo>
                <a:cubicBezTo>
                  <a:pt x="2936768" y="501611"/>
                  <a:pt x="2837819" y="533656"/>
                  <a:pt x="2934646" y="505992"/>
                </a:cubicBezTo>
                <a:cubicBezTo>
                  <a:pt x="2945812" y="502802"/>
                  <a:pt x="2956531" y="498165"/>
                  <a:pt x="2967697" y="494975"/>
                </a:cubicBezTo>
                <a:cubicBezTo>
                  <a:pt x="2984171" y="490268"/>
                  <a:pt x="3027204" y="481747"/>
                  <a:pt x="3044815" y="472941"/>
                </a:cubicBezTo>
                <a:cubicBezTo>
                  <a:pt x="3056658" y="467019"/>
                  <a:pt x="3066023" y="456829"/>
                  <a:pt x="3077866" y="450907"/>
                </a:cubicBezTo>
                <a:cubicBezTo>
                  <a:pt x="3088253" y="445714"/>
                  <a:pt x="3100765" y="445530"/>
                  <a:pt x="3110916" y="439890"/>
                </a:cubicBezTo>
                <a:cubicBezTo>
                  <a:pt x="3224561" y="376754"/>
                  <a:pt x="3135284" y="409735"/>
                  <a:pt x="3210068" y="384806"/>
                </a:cubicBezTo>
                <a:cubicBezTo>
                  <a:pt x="3272719" y="322155"/>
                  <a:pt x="3212397" y="372624"/>
                  <a:pt x="3276169" y="340738"/>
                </a:cubicBezTo>
                <a:cubicBezTo>
                  <a:pt x="3288012" y="334817"/>
                  <a:pt x="3297121" y="324082"/>
                  <a:pt x="3309220" y="318705"/>
                </a:cubicBezTo>
                <a:cubicBezTo>
                  <a:pt x="3330444" y="309272"/>
                  <a:pt x="3354547" y="307058"/>
                  <a:pt x="3375321" y="296671"/>
                </a:cubicBezTo>
                <a:cubicBezTo>
                  <a:pt x="3390010" y="289326"/>
                  <a:pt x="3404140" y="280736"/>
                  <a:pt x="3419389" y="274637"/>
                </a:cubicBezTo>
                <a:cubicBezTo>
                  <a:pt x="3440953" y="266011"/>
                  <a:pt x="3463456" y="259948"/>
                  <a:pt x="3485490" y="252604"/>
                </a:cubicBezTo>
                <a:cubicBezTo>
                  <a:pt x="3496507" y="248932"/>
                  <a:pt x="3508878" y="248029"/>
                  <a:pt x="3518540" y="241587"/>
                </a:cubicBezTo>
                <a:lnTo>
                  <a:pt x="3584642" y="197519"/>
                </a:lnTo>
                <a:cubicBezTo>
                  <a:pt x="3595659" y="190174"/>
                  <a:pt x="3605131" y="179672"/>
                  <a:pt x="3617692" y="175485"/>
                </a:cubicBezTo>
                <a:lnTo>
                  <a:pt x="3716844" y="142435"/>
                </a:lnTo>
                <a:cubicBezTo>
                  <a:pt x="3727861" y="138763"/>
                  <a:pt x="3738353" y="132700"/>
                  <a:pt x="3749895" y="131418"/>
                </a:cubicBezTo>
                <a:lnTo>
                  <a:pt x="3849046" y="120401"/>
                </a:lnTo>
                <a:cubicBezTo>
                  <a:pt x="3913365" y="98961"/>
                  <a:pt x="3851260" y="117754"/>
                  <a:pt x="3948198" y="98367"/>
                </a:cubicBezTo>
                <a:cubicBezTo>
                  <a:pt x="3963045" y="95398"/>
                  <a:pt x="3977763" y="91702"/>
                  <a:pt x="3992266" y="87351"/>
                </a:cubicBezTo>
                <a:cubicBezTo>
                  <a:pt x="4014512" y="80677"/>
                  <a:pt x="4035237" y="67420"/>
                  <a:pt x="4058367" y="65317"/>
                </a:cubicBezTo>
                <a:lnTo>
                  <a:pt x="4179552" y="54300"/>
                </a:lnTo>
                <a:cubicBezTo>
                  <a:pt x="4451050" y="0"/>
                  <a:pt x="4255112" y="35136"/>
                  <a:pt x="4906666" y="54300"/>
                </a:cubicBezTo>
                <a:cubicBezTo>
                  <a:pt x="4956544" y="55767"/>
                  <a:pt x="4991331" y="69021"/>
                  <a:pt x="5038868" y="76334"/>
                </a:cubicBezTo>
                <a:cubicBezTo>
                  <a:pt x="5078255" y="82394"/>
                  <a:pt x="5189392" y="94283"/>
                  <a:pt x="5226155" y="98367"/>
                </a:cubicBezTo>
                <a:cubicBezTo>
                  <a:pt x="5289761" y="119570"/>
                  <a:pt x="5250502" y="109048"/>
                  <a:pt x="5358357" y="120401"/>
                </a:cubicBezTo>
                <a:cubicBezTo>
                  <a:pt x="5433734" y="128335"/>
                  <a:pt x="5493010" y="133101"/>
                  <a:pt x="5567678" y="142435"/>
                </a:cubicBezTo>
                <a:cubicBezTo>
                  <a:pt x="5593444" y="145656"/>
                  <a:pt x="5619090" y="149780"/>
                  <a:pt x="5644796" y="153452"/>
                </a:cubicBezTo>
                <a:cubicBezTo>
                  <a:pt x="5655813" y="157124"/>
                  <a:pt x="5666680" y="161279"/>
                  <a:pt x="5677846" y="164469"/>
                </a:cubicBezTo>
                <a:cubicBezTo>
                  <a:pt x="5705805" y="172457"/>
                  <a:pt x="5728546" y="175179"/>
                  <a:pt x="5754965" y="186502"/>
                </a:cubicBezTo>
                <a:cubicBezTo>
                  <a:pt x="5836480" y="221437"/>
                  <a:pt x="5759073" y="201876"/>
                  <a:pt x="5865133" y="219553"/>
                </a:cubicBezTo>
                <a:cubicBezTo>
                  <a:pt x="5872478" y="230570"/>
                  <a:pt x="5889764" y="239620"/>
                  <a:pt x="5887167" y="252604"/>
                </a:cubicBezTo>
                <a:cubicBezTo>
                  <a:pt x="5882382" y="276530"/>
                  <a:pt x="5820232" y="278865"/>
                  <a:pt x="5810049" y="285654"/>
                </a:cubicBezTo>
                <a:cubicBezTo>
                  <a:pt x="5805728" y="288535"/>
                  <a:pt x="5817394" y="292999"/>
                  <a:pt x="5821066" y="296671"/>
                </a:cubicBezTo>
                <a:lnTo>
                  <a:pt x="5854116" y="219553"/>
                </a:lnTo>
                <a:lnTo>
                  <a:pt x="6713432" y="483958"/>
                </a:lnTo>
                <a:lnTo>
                  <a:pt x="6933769" y="384806"/>
                </a:lnTo>
                <a:lnTo>
                  <a:pt x="7231225" y="395823"/>
                </a:lnTo>
                <a:lnTo>
                  <a:pt x="7021904" y="483958"/>
                </a:lnTo>
                <a:lnTo>
                  <a:pt x="7187157" y="1056835"/>
                </a:lnTo>
                <a:lnTo>
                  <a:pt x="7088005" y="1684796"/>
                </a:lnTo>
                <a:lnTo>
                  <a:pt x="6570213" y="1750898"/>
                </a:lnTo>
                <a:lnTo>
                  <a:pt x="6581230" y="1783948"/>
                </a:lnTo>
                <a:lnTo>
                  <a:pt x="6559196" y="1398358"/>
                </a:lnTo>
                <a:lnTo>
                  <a:pt x="6283774" y="946666"/>
                </a:lnTo>
                <a:lnTo>
                  <a:pt x="5743948" y="880565"/>
                </a:lnTo>
                <a:lnTo>
                  <a:pt x="5380391" y="1189037"/>
                </a:lnTo>
                <a:lnTo>
                  <a:pt x="5270222" y="1728864"/>
                </a:lnTo>
                <a:lnTo>
                  <a:pt x="5237172" y="1828016"/>
                </a:lnTo>
                <a:lnTo>
                  <a:pt x="1987196" y="1872083"/>
                </a:lnTo>
                <a:lnTo>
                  <a:pt x="2020246" y="1585645"/>
                </a:lnTo>
                <a:lnTo>
                  <a:pt x="1877027" y="1155987"/>
                </a:lnTo>
                <a:lnTo>
                  <a:pt x="1447369" y="968700"/>
                </a:lnTo>
                <a:lnTo>
                  <a:pt x="929577" y="1078869"/>
                </a:lnTo>
                <a:lnTo>
                  <a:pt x="731273" y="1828016"/>
                </a:lnTo>
                <a:lnTo>
                  <a:pt x="764324" y="1475476"/>
                </a:lnTo>
              </a:path>
            </a:pathLst>
          </a:custGeom>
          <a:solidFill>
            <a:srgbClr val="FF66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3491880" y="4149080"/>
            <a:ext cx="2467778" cy="528810"/>
          </a:xfrm>
          <a:custGeom>
            <a:avLst/>
            <a:gdLst>
              <a:gd name="connsiteX0" fmla="*/ 1850833 w 2467778"/>
              <a:gd name="connsiteY0" fmla="*/ 352540 h 528810"/>
              <a:gd name="connsiteX1" fmla="*/ 1850833 w 2467778"/>
              <a:gd name="connsiteY1" fmla="*/ 352540 h 528810"/>
              <a:gd name="connsiteX2" fmla="*/ 2016086 w 2467778"/>
              <a:gd name="connsiteY2" fmla="*/ 319490 h 528810"/>
              <a:gd name="connsiteX3" fmla="*/ 2093204 w 2467778"/>
              <a:gd name="connsiteY3" fmla="*/ 297456 h 528810"/>
              <a:gd name="connsiteX4" fmla="*/ 2291508 w 2467778"/>
              <a:gd name="connsiteY4" fmla="*/ 275422 h 528810"/>
              <a:gd name="connsiteX5" fmla="*/ 2335576 w 2467778"/>
              <a:gd name="connsiteY5" fmla="*/ 264405 h 528810"/>
              <a:gd name="connsiteX6" fmla="*/ 2467778 w 2467778"/>
              <a:gd name="connsiteY6" fmla="*/ 264405 h 528810"/>
              <a:gd name="connsiteX7" fmla="*/ 2467778 w 2467778"/>
              <a:gd name="connsiteY7" fmla="*/ 154237 h 528810"/>
              <a:gd name="connsiteX8" fmla="*/ 1377108 w 2467778"/>
              <a:gd name="connsiteY8" fmla="*/ 0 h 528810"/>
              <a:gd name="connsiteX9" fmla="*/ 727113 w 2467778"/>
              <a:gd name="connsiteY9" fmla="*/ 22034 h 528810"/>
              <a:gd name="connsiteX10" fmla="*/ 0 w 2467778"/>
              <a:gd name="connsiteY10" fmla="*/ 528810 h 528810"/>
              <a:gd name="connsiteX11" fmla="*/ 2401677 w 2467778"/>
              <a:gd name="connsiteY11" fmla="*/ 286439 h 528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7778" h="528810">
                <a:moveTo>
                  <a:pt x="1850833" y="352540"/>
                </a:moveTo>
                <a:lnTo>
                  <a:pt x="1850833" y="352540"/>
                </a:lnTo>
                <a:cubicBezTo>
                  <a:pt x="1905917" y="341523"/>
                  <a:pt x="1962794" y="337254"/>
                  <a:pt x="2016086" y="319490"/>
                </a:cubicBezTo>
                <a:cubicBezTo>
                  <a:pt x="2039628" y="311643"/>
                  <a:pt x="2068997" y="300914"/>
                  <a:pt x="2093204" y="297456"/>
                </a:cubicBezTo>
                <a:cubicBezTo>
                  <a:pt x="2212023" y="280482"/>
                  <a:pt x="2183446" y="293433"/>
                  <a:pt x="2291508" y="275422"/>
                </a:cubicBezTo>
                <a:cubicBezTo>
                  <a:pt x="2306443" y="272933"/>
                  <a:pt x="2320464" y="265350"/>
                  <a:pt x="2335576" y="264405"/>
                </a:cubicBezTo>
                <a:cubicBezTo>
                  <a:pt x="2379558" y="261656"/>
                  <a:pt x="2423711" y="264405"/>
                  <a:pt x="2467778" y="264405"/>
                </a:cubicBezTo>
                <a:lnTo>
                  <a:pt x="2467778" y="154237"/>
                </a:lnTo>
                <a:lnTo>
                  <a:pt x="1377108" y="0"/>
                </a:lnTo>
                <a:lnTo>
                  <a:pt x="727113" y="22034"/>
                </a:lnTo>
                <a:lnTo>
                  <a:pt x="0" y="528810"/>
                </a:lnTo>
                <a:lnTo>
                  <a:pt x="2401677" y="286439"/>
                </a:ln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2699792" y="4653136"/>
            <a:ext cx="859316" cy="617836"/>
          </a:xfrm>
          <a:custGeom>
            <a:avLst/>
            <a:gdLst>
              <a:gd name="connsiteX0" fmla="*/ 0 w 859316"/>
              <a:gd name="connsiteY0" fmla="*/ 66101 h 617836"/>
              <a:gd name="connsiteX1" fmla="*/ 0 w 859316"/>
              <a:gd name="connsiteY1" fmla="*/ 66101 h 617836"/>
              <a:gd name="connsiteX2" fmla="*/ 88135 w 859316"/>
              <a:gd name="connsiteY2" fmla="*/ 110169 h 617836"/>
              <a:gd name="connsiteX3" fmla="*/ 110169 w 859316"/>
              <a:gd name="connsiteY3" fmla="*/ 143219 h 617836"/>
              <a:gd name="connsiteX4" fmla="*/ 209321 w 859316"/>
              <a:gd name="connsiteY4" fmla="*/ 242371 h 617836"/>
              <a:gd name="connsiteX5" fmla="*/ 286439 w 859316"/>
              <a:gd name="connsiteY5" fmla="*/ 297456 h 617836"/>
              <a:gd name="connsiteX6" fmla="*/ 330506 w 859316"/>
              <a:gd name="connsiteY6" fmla="*/ 319489 h 617836"/>
              <a:gd name="connsiteX7" fmla="*/ 451692 w 859316"/>
              <a:gd name="connsiteY7" fmla="*/ 374574 h 617836"/>
              <a:gd name="connsiteX8" fmla="*/ 594911 w 859316"/>
              <a:gd name="connsiteY8" fmla="*/ 473725 h 617836"/>
              <a:gd name="connsiteX9" fmla="*/ 616945 w 859316"/>
              <a:gd name="connsiteY9" fmla="*/ 506776 h 617836"/>
              <a:gd name="connsiteX10" fmla="*/ 627962 w 859316"/>
              <a:gd name="connsiteY10" fmla="*/ 539827 h 617836"/>
              <a:gd name="connsiteX11" fmla="*/ 694063 w 859316"/>
              <a:gd name="connsiteY11" fmla="*/ 594911 h 617836"/>
              <a:gd name="connsiteX12" fmla="*/ 727113 w 859316"/>
              <a:gd name="connsiteY12" fmla="*/ 605928 h 617836"/>
              <a:gd name="connsiteX13" fmla="*/ 782198 w 859316"/>
              <a:gd name="connsiteY13" fmla="*/ 616945 h 617836"/>
              <a:gd name="connsiteX14" fmla="*/ 859316 w 859316"/>
              <a:gd name="connsiteY14" fmla="*/ 572877 h 617836"/>
              <a:gd name="connsiteX15" fmla="*/ 859316 w 859316"/>
              <a:gd name="connsiteY15" fmla="*/ 462709 h 617836"/>
              <a:gd name="connsiteX16" fmla="*/ 220337 w 859316"/>
              <a:gd name="connsiteY16" fmla="*/ 0 h 617836"/>
              <a:gd name="connsiteX17" fmla="*/ 22034 w 859316"/>
              <a:gd name="connsiteY17" fmla="*/ 0 h 617836"/>
              <a:gd name="connsiteX18" fmla="*/ 132203 w 859316"/>
              <a:gd name="connsiteY18" fmla="*/ 143219 h 61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9316" h="617836">
                <a:moveTo>
                  <a:pt x="0" y="66101"/>
                </a:moveTo>
                <a:lnTo>
                  <a:pt x="0" y="66101"/>
                </a:lnTo>
                <a:cubicBezTo>
                  <a:pt x="29378" y="80790"/>
                  <a:pt x="61226" y="91333"/>
                  <a:pt x="88135" y="110169"/>
                </a:cubicBezTo>
                <a:cubicBezTo>
                  <a:pt x="98982" y="117762"/>
                  <a:pt x="101222" y="133459"/>
                  <a:pt x="110169" y="143219"/>
                </a:cubicBezTo>
                <a:cubicBezTo>
                  <a:pt x="141753" y="177674"/>
                  <a:pt x="171929" y="214326"/>
                  <a:pt x="209321" y="242371"/>
                </a:cubicBezTo>
                <a:cubicBezTo>
                  <a:pt x="228240" y="256560"/>
                  <a:pt x="263884" y="284567"/>
                  <a:pt x="286439" y="297456"/>
                </a:cubicBezTo>
                <a:cubicBezTo>
                  <a:pt x="300698" y="305604"/>
                  <a:pt x="315555" y="312693"/>
                  <a:pt x="330506" y="319489"/>
                </a:cubicBezTo>
                <a:cubicBezTo>
                  <a:pt x="337638" y="322731"/>
                  <a:pt x="432571" y="361336"/>
                  <a:pt x="451692" y="374574"/>
                </a:cubicBezTo>
                <a:cubicBezTo>
                  <a:pt x="613630" y="486686"/>
                  <a:pt x="493850" y="423197"/>
                  <a:pt x="594911" y="473725"/>
                </a:cubicBezTo>
                <a:cubicBezTo>
                  <a:pt x="602256" y="484742"/>
                  <a:pt x="611024" y="494933"/>
                  <a:pt x="616945" y="506776"/>
                </a:cubicBezTo>
                <a:cubicBezTo>
                  <a:pt x="622138" y="517163"/>
                  <a:pt x="621520" y="530164"/>
                  <a:pt x="627962" y="539827"/>
                </a:cubicBezTo>
                <a:cubicBezTo>
                  <a:pt x="640144" y="558101"/>
                  <a:pt x="673740" y="584749"/>
                  <a:pt x="694063" y="594911"/>
                </a:cubicBezTo>
                <a:cubicBezTo>
                  <a:pt x="704450" y="600104"/>
                  <a:pt x="715947" y="602738"/>
                  <a:pt x="727113" y="605928"/>
                </a:cubicBezTo>
                <a:cubicBezTo>
                  <a:pt x="768789" y="617836"/>
                  <a:pt x="757484" y="616945"/>
                  <a:pt x="782198" y="616945"/>
                </a:cubicBezTo>
                <a:lnTo>
                  <a:pt x="859316" y="572877"/>
                </a:lnTo>
                <a:lnTo>
                  <a:pt x="859316" y="462709"/>
                </a:lnTo>
                <a:lnTo>
                  <a:pt x="220337" y="0"/>
                </a:lnTo>
                <a:lnTo>
                  <a:pt x="22034" y="0"/>
                </a:lnTo>
                <a:lnTo>
                  <a:pt x="132203" y="143219"/>
                </a:ln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4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Technique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3</cp:revision>
  <dcterms:created xsi:type="dcterms:W3CDTF">2018-10-03T18:57:00Z</dcterms:created>
  <dcterms:modified xsi:type="dcterms:W3CDTF">2018-10-03T19:17:15Z</dcterms:modified>
</cp:coreProperties>
</file>