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9C2C-DB0E-431B-BAAC-E69A3D8BF481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9509-27DE-4947-A58F-DC4FE9D8B09B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9C2C-DB0E-431B-BAAC-E69A3D8BF481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9509-27DE-4947-A58F-DC4FE9D8B09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9C2C-DB0E-431B-BAAC-E69A3D8BF481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9509-27DE-4947-A58F-DC4FE9D8B09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9C2C-DB0E-431B-BAAC-E69A3D8BF481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9509-27DE-4947-A58F-DC4FE9D8B09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9C2C-DB0E-431B-BAAC-E69A3D8BF481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9509-27DE-4947-A58F-DC4FE9D8B09B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9C2C-DB0E-431B-BAAC-E69A3D8BF481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9509-27DE-4947-A58F-DC4FE9D8B09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9C2C-DB0E-431B-BAAC-E69A3D8BF481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9509-27DE-4947-A58F-DC4FE9D8B09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9C2C-DB0E-431B-BAAC-E69A3D8BF481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039509-27DE-4947-A58F-DC4FE9D8B09B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9C2C-DB0E-431B-BAAC-E69A3D8BF481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9509-27DE-4947-A58F-DC4FE9D8B09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9C2C-DB0E-431B-BAAC-E69A3D8BF481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E039509-27DE-4947-A58F-DC4FE9D8B09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AD29C2C-DB0E-431B-BAAC-E69A3D8BF481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9509-27DE-4947-A58F-DC4FE9D8B09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AD29C2C-DB0E-431B-BAAC-E69A3D8BF481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039509-27DE-4947-A58F-DC4FE9D8B09B}" type="slidenum">
              <a:rPr lang="fr-CA" smtClean="0"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 smtClean="0"/>
              <a:t>Phénomène Observable</a:t>
            </a:r>
            <a:br>
              <a:rPr lang="fr-CA" dirty="0" smtClean="0"/>
            </a:br>
            <a:r>
              <a:rPr lang="fr-CA" dirty="0" smtClean="0"/>
              <a:t>La Nuit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19672" y="2060848"/>
            <a:ext cx="6480048" cy="1752600"/>
          </a:xfrm>
        </p:spPr>
        <p:txBody>
          <a:bodyPr/>
          <a:lstStyle/>
          <a:p>
            <a:pPr algn="ctr"/>
            <a:r>
              <a:rPr lang="fr-CA" dirty="0" smtClean="0"/>
              <a:t>Fait par:</a:t>
            </a:r>
          </a:p>
          <a:p>
            <a:pPr algn="ctr"/>
            <a:r>
              <a:rPr lang="fr-CA" dirty="0" smtClean="0"/>
              <a:t>Antoine L.L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sz="4000" dirty="0" smtClean="0"/>
              <a:t>Étoile filantes dans la mésosphères</a:t>
            </a:r>
            <a:endParaRPr lang="fr-CA" sz="4000" dirty="0"/>
          </a:p>
        </p:txBody>
      </p:sp>
      <p:pic>
        <p:nvPicPr>
          <p:cNvPr id="4" name="Espace réservé du contenu 3" descr="655x369-etoile-filante_14490021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556792"/>
            <a:ext cx="6238875" cy="351472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sz="4000" dirty="0" smtClean="0"/>
              <a:t>Aurores boréales dans la thermosphère</a:t>
            </a:r>
            <a:endParaRPr lang="fr-CA" sz="4000" dirty="0"/>
          </a:p>
        </p:txBody>
      </p:sp>
      <p:pic>
        <p:nvPicPr>
          <p:cNvPr id="4" name="Espace réservé du contenu 3" descr="aurore-boréa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700808"/>
            <a:ext cx="7467600" cy="398272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sz="4000" dirty="0" smtClean="0"/>
              <a:t>Province</a:t>
            </a:r>
            <a:endParaRPr lang="fr-CA" sz="4000" dirty="0"/>
          </a:p>
        </p:txBody>
      </p:sp>
      <p:pic>
        <p:nvPicPr>
          <p:cNvPr id="4" name="Espace réservé du contenu 3" descr="Sans titre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5" y="1069588"/>
            <a:ext cx="7704856" cy="578071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MRC</a:t>
            </a:r>
            <a:endParaRPr lang="fr-CA" dirty="0"/>
          </a:p>
        </p:txBody>
      </p:sp>
      <p:pic>
        <p:nvPicPr>
          <p:cNvPr id="4" name="Espace réservé du contenu 3" descr="Sans titre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62923" y="1600200"/>
            <a:ext cx="6456153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Localité</a:t>
            </a:r>
            <a:endParaRPr lang="fr-CA" dirty="0"/>
          </a:p>
        </p:txBody>
      </p:sp>
      <p:pic>
        <p:nvPicPr>
          <p:cNvPr id="4" name="Espace réservé du contenu 3" descr="Sans titre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1463" y="1600200"/>
            <a:ext cx="5959074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qu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</TotalTime>
  <Words>20</Words>
  <Application>Microsoft Office PowerPoint</Application>
  <PresentationFormat>Affichage à l'écran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Technique</vt:lpstr>
      <vt:lpstr>Phénomène Observable La Nuit</vt:lpstr>
      <vt:lpstr>Étoile filantes dans la mésosphères</vt:lpstr>
      <vt:lpstr>Aurores boréales dans la thermosphère</vt:lpstr>
      <vt:lpstr>Province</vt:lpstr>
      <vt:lpstr>MRC</vt:lpstr>
      <vt:lpstr>Localité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Phénomène Observable La Nuit</dc:title>
  <dc:creator>CSBE</dc:creator>
  <cp:lastModifiedBy>CSBE</cp:lastModifiedBy>
  <cp:revision>5</cp:revision>
  <dcterms:created xsi:type="dcterms:W3CDTF">2018-09-28T17:43:51Z</dcterms:created>
  <dcterms:modified xsi:type="dcterms:W3CDTF">2018-09-28T17:58:44Z</dcterms:modified>
</cp:coreProperties>
</file>