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7D2E-B6FD-4840-BAD3-CB68DEFFE88D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DD9D-EB22-42DF-B728-FFB35028AF92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BD </a:t>
            </a:r>
            <a:br>
              <a:rPr lang="fr-CA" dirty="0" smtClean="0"/>
            </a:br>
            <a:r>
              <a:rPr lang="fr-CA" dirty="0" smtClean="0"/>
              <a:t>Antoine </a:t>
            </a:r>
            <a:r>
              <a:rPr lang="fr-CA" dirty="0" err="1" smtClean="0"/>
              <a:t>Labbé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impsonsworld_social_og_snake_12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1252537"/>
            <a:ext cx="8763000" cy="435292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Darkness imprisoning me All that I see Absolute horror I cannot live I cannot die Trapped in myself Body my holding cell 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1oK5QpgTrL._SX355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3381375" cy="2257425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Landmine has taken my sight Taken my speech Taken my hearing Taken my arms Taken my legs Taken my soul Left me with life in hell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re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37476"/>
            <a:ext cx="8229600" cy="4127461"/>
          </a:xfr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 cant remember anything Cant tell if this is true or dream Deep down inside I feel to scream This terrible silence stops me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entrale_nucléaire_de_Springfield_entré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1" y="1052736"/>
            <a:ext cx="8046157" cy="5073427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Now that the war is through with me Im waking up I can not see That there is not much left of me Nothing is real but pain now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Snake_Jailbi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00808"/>
            <a:ext cx="2820042" cy="3010586"/>
          </a:xfr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Hold my breath as I wish for death Oh please god,wake me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nake_Jailbird (1).pngjhl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8063620" cy="4104456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Back in the womb its much too real In pumps life that I must feel But cant look forward to reveal Look to the time when Ill live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nake_Jailbird (1).pngjhlh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68760"/>
            <a:ext cx="4500238" cy="3668263"/>
          </a:xfrm>
        </p:spPr>
      </p:pic>
      <p:sp>
        <p:nvSpPr>
          <p:cNvPr id="5" name="Forme libre 4"/>
          <p:cNvSpPr/>
          <p:nvPr/>
        </p:nvSpPr>
        <p:spPr>
          <a:xfrm>
            <a:off x="4499992" y="3861048"/>
            <a:ext cx="319490" cy="642609"/>
          </a:xfrm>
          <a:custGeom>
            <a:avLst/>
            <a:gdLst>
              <a:gd name="connsiteX0" fmla="*/ 55085 w 319490"/>
              <a:gd name="connsiteY0" fmla="*/ 14648 h 642609"/>
              <a:gd name="connsiteX1" fmla="*/ 22034 w 319490"/>
              <a:gd name="connsiteY1" fmla="*/ 223968 h 642609"/>
              <a:gd name="connsiteX2" fmla="*/ 0 w 319490"/>
              <a:gd name="connsiteY2" fmla="*/ 312103 h 642609"/>
              <a:gd name="connsiteX3" fmla="*/ 11017 w 319490"/>
              <a:gd name="connsiteY3" fmla="*/ 499390 h 642609"/>
              <a:gd name="connsiteX4" fmla="*/ 22034 w 319490"/>
              <a:gd name="connsiteY4" fmla="*/ 543457 h 642609"/>
              <a:gd name="connsiteX5" fmla="*/ 121186 w 319490"/>
              <a:gd name="connsiteY5" fmla="*/ 620575 h 642609"/>
              <a:gd name="connsiteX6" fmla="*/ 154237 w 319490"/>
              <a:gd name="connsiteY6" fmla="*/ 642609 h 642609"/>
              <a:gd name="connsiteX7" fmla="*/ 297456 w 319490"/>
              <a:gd name="connsiteY7" fmla="*/ 598542 h 642609"/>
              <a:gd name="connsiteX8" fmla="*/ 308473 w 319490"/>
              <a:gd name="connsiteY8" fmla="*/ 488373 h 642609"/>
              <a:gd name="connsiteX9" fmla="*/ 319490 w 319490"/>
              <a:gd name="connsiteY9" fmla="*/ 455322 h 642609"/>
              <a:gd name="connsiteX10" fmla="*/ 297456 w 319490"/>
              <a:gd name="connsiteY10" fmla="*/ 312103 h 642609"/>
              <a:gd name="connsiteX11" fmla="*/ 253388 w 319490"/>
              <a:gd name="connsiteY11" fmla="*/ 246002 h 642609"/>
              <a:gd name="connsiteX12" fmla="*/ 220338 w 319490"/>
              <a:gd name="connsiteY12" fmla="*/ 212951 h 642609"/>
              <a:gd name="connsiteX13" fmla="*/ 143220 w 319490"/>
              <a:gd name="connsiteY13" fmla="*/ 179901 h 642609"/>
              <a:gd name="connsiteX14" fmla="*/ 88135 w 319490"/>
              <a:gd name="connsiteY14" fmla="*/ 124816 h 642609"/>
              <a:gd name="connsiteX15" fmla="*/ 77118 w 319490"/>
              <a:gd name="connsiteY15" fmla="*/ 91766 h 642609"/>
              <a:gd name="connsiteX16" fmla="*/ 44068 w 319490"/>
              <a:gd name="connsiteY16" fmla="*/ 69732 h 642609"/>
              <a:gd name="connsiteX17" fmla="*/ 55085 w 319490"/>
              <a:gd name="connsiteY17" fmla="*/ 14648 h 6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490" h="642609">
                <a:moveTo>
                  <a:pt x="55085" y="14648"/>
                </a:moveTo>
                <a:cubicBezTo>
                  <a:pt x="8597" y="154109"/>
                  <a:pt x="54030" y="0"/>
                  <a:pt x="22034" y="223968"/>
                </a:cubicBezTo>
                <a:cubicBezTo>
                  <a:pt x="17751" y="253946"/>
                  <a:pt x="0" y="312103"/>
                  <a:pt x="0" y="312103"/>
                </a:cubicBezTo>
                <a:cubicBezTo>
                  <a:pt x="3672" y="374532"/>
                  <a:pt x="5088" y="437135"/>
                  <a:pt x="11017" y="499390"/>
                </a:cubicBezTo>
                <a:cubicBezTo>
                  <a:pt x="12453" y="514463"/>
                  <a:pt x="14522" y="530311"/>
                  <a:pt x="22034" y="543457"/>
                </a:cubicBezTo>
                <a:cubicBezTo>
                  <a:pt x="37966" y="571337"/>
                  <a:pt x="103044" y="608480"/>
                  <a:pt x="121186" y="620575"/>
                </a:cubicBezTo>
                <a:lnTo>
                  <a:pt x="154237" y="642609"/>
                </a:lnTo>
                <a:cubicBezTo>
                  <a:pt x="277388" y="617978"/>
                  <a:pt x="233244" y="641348"/>
                  <a:pt x="297456" y="598542"/>
                </a:cubicBezTo>
                <a:cubicBezTo>
                  <a:pt x="301128" y="561819"/>
                  <a:pt x="302861" y="524850"/>
                  <a:pt x="308473" y="488373"/>
                </a:cubicBezTo>
                <a:cubicBezTo>
                  <a:pt x="310239" y="476895"/>
                  <a:pt x="319490" y="466935"/>
                  <a:pt x="319490" y="455322"/>
                </a:cubicBezTo>
                <a:cubicBezTo>
                  <a:pt x="319490" y="442032"/>
                  <a:pt x="316313" y="346046"/>
                  <a:pt x="297456" y="312103"/>
                </a:cubicBezTo>
                <a:cubicBezTo>
                  <a:pt x="284595" y="288954"/>
                  <a:pt x="272113" y="264727"/>
                  <a:pt x="253388" y="246002"/>
                </a:cubicBezTo>
                <a:cubicBezTo>
                  <a:pt x="242371" y="234985"/>
                  <a:pt x="233016" y="222007"/>
                  <a:pt x="220338" y="212951"/>
                </a:cubicBezTo>
                <a:cubicBezTo>
                  <a:pt x="196513" y="195933"/>
                  <a:pt x="170193" y="188891"/>
                  <a:pt x="143220" y="179901"/>
                </a:cubicBezTo>
                <a:cubicBezTo>
                  <a:pt x="110169" y="157867"/>
                  <a:pt x="106497" y="161540"/>
                  <a:pt x="88135" y="124816"/>
                </a:cubicBezTo>
                <a:cubicBezTo>
                  <a:pt x="82942" y="114429"/>
                  <a:pt x="84372" y="100834"/>
                  <a:pt x="77118" y="91766"/>
                </a:cubicBezTo>
                <a:cubicBezTo>
                  <a:pt x="68847" y="81427"/>
                  <a:pt x="55085" y="77077"/>
                  <a:pt x="44068" y="69732"/>
                </a:cubicBezTo>
                <a:lnTo>
                  <a:pt x="55085" y="146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Fed through the tube that sticks in me Just like a wartime novelty 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simpsonsworld_social_og_snake_120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Tied to machines that make me be Cut this life off from me 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nake_Jailbird (1).pngjhlh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484784"/>
            <a:ext cx="4356222" cy="3550872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Hold my breath as I wish for death Oh please god,wake me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nake_Jailbird1111kkl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3714277" cy="364735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Now the world is gone Im just one Oh god,help me hold my breath as I wish for death Oh please God help me 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204</Words>
  <Application>Microsoft Office PowerPoint</Application>
  <PresentationFormat>Affichage à l'écran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BD  Antoine Labbé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  Antoine Labbé</dc:title>
  <dc:creator>CSBE</dc:creator>
  <cp:lastModifiedBy>CSBE</cp:lastModifiedBy>
  <cp:revision>4</cp:revision>
  <dcterms:created xsi:type="dcterms:W3CDTF">2018-11-14T20:04:53Z</dcterms:created>
  <dcterms:modified xsi:type="dcterms:W3CDTF">2018-11-14T20:44:54Z</dcterms:modified>
</cp:coreProperties>
</file>