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ED1D-86D6-4637-B611-0D9510F90D5E}" type="datetimeFigureOut">
              <a:rPr lang="fr-CA" smtClean="0"/>
              <a:t>2018-11-14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5381-3E80-49CB-9624-9C6CC40355E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jQ0IPu4dTeAhVSJt8KHQ4jCWEQjRx6BAgBEAU&amp;url=https%3A%2F%2Fwww.cosmopolitan.fr%2Fdix-choses-que-vous-ignorez-peut-etre-sur-les-simpson%2C1992562.asp&amp;psig=AOvVaw1V-UgmxEMtB40ginR_EDFX&amp;ust=154231516265618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&amp;esrc=s&amp;source=images&amp;cd=&amp;cad=rja&amp;uact=8&amp;ved=2ahUKEwjOhYjt3dTeAhXHnuAKHZVkDZIQjRx6BAgBEAU&amp;url=http%3A%2F%2Fclipart-library.com%2Fclipart%2F344456.htm&amp;psig=AOvVaw0CqluwwTlnBOiWDiOqlQLL&amp;ust=15423139515208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sa=i&amp;rct=j&amp;q=&amp;esrc=s&amp;source=images&amp;cd=&amp;cad=rja&amp;uact=8&amp;ved=2ahUKEwjUtJeR3tTeAhVthuAKHWV6CHYQjRx6BAgBEAU&amp;url=https%3A%2F%2Fwww.amazon.fr%2FPoster-Homer-Simpson-coucher-emballage%2Fdp%2FB00ANYWEBQ&amp;psig=AOvVaw03RbAF3eA3skxy3rA0C_N6&amp;ust=15423141630451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jU5IyZ3NTeAhVnTd8KHQ2PDV8QjRx6BAgBEAU&amp;url=https%3A%2F%2Fsimpsonstory.skyrock.com%2F&amp;psig=AOvVaw2oi28WQ29P9FG3WMs6DtU5&amp;ust=15423136295156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j1of2-4NTeAhXChOAKHVsEA2UQjRx6BAgBEAU&amp;url=https%3A%2F%2Flessimpson-officiel.skyrock.com%2F1166591640-Homer-Simpson.html&amp;psig=AOvVaw39YmG2_j_g3MhiVklzQkRA&amp;ust=154231477714887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&amp;esrc=s&amp;source=images&amp;cd=&amp;cad=rja&amp;uact=8&amp;ved=2ahUKEwiz5Met3dTeAhXtlOAKHUHpDK0QjRx6BAgBEAU&amp;url=http%3A%2F%2Fwww.jeuxvideo.com%2Fforums%2F1-50-131625504-1-0-1-0-tast-homer-simpson-devant-toi-nu-hap.htm&amp;psig=AOvVaw0CqluwwTlnBOiWDiOqlQLL&amp;ust=15423139515208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fr-CA" dirty="0" smtClean="0"/>
              <a:t>Bd fait par Billy Roy:</a:t>
            </a:r>
            <a:endParaRPr lang="fr-CA" dirty="0"/>
          </a:p>
        </p:txBody>
      </p:sp>
      <p:pic>
        <p:nvPicPr>
          <p:cNvPr id="20482" name="Picture 2" descr="Résultats de recherche d'images pour « famille simps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8077200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Buste</a:t>
            </a:r>
            <a:endParaRPr lang="fr-CA" dirty="0"/>
          </a:p>
        </p:txBody>
      </p:sp>
      <p:pic>
        <p:nvPicPr>
          <p:cNvPr id="10244" name="Picture 4" descr="Résultats de recherche d'images pour « homer simpson content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21548"/>
          <a:stretch>
            <a:fillRect/>
          </a:stretch>
        </p:blipFill>
        <p:spPr bwMode="auto">
          <a:xfrm>
            <a:off x="1547664" y="1844824"/>
            <a:ext cx="5881688" cy="39604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51920" y="1268760"/>
            <a:ext cx="1189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err="1" smtClean="0"/>
              <a:t>It's</a:t>
            </a:r>
            <a:r>
              <a:rPr lang="fr-CA" dirty="0" smtClean="0"/>
              <a:t> </a:t>
            </a:r>
            <a:r>
              <a:rPr lang="fr-CA" dirty="0" err="1" smtClean="0"/>
              <a:t>my</a:t>
            </a:r>
            <a:r>
              <a:rPr lang="fr-CA" dirty="0" smtClean="0"/>
              <a:t> life 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d’ensemble</a:t>
            </a:r>
            <a:endParaRPr lang="fr-CA" dirty="0"/>
          </a:p>
        </p:txBody>
      </p:sp>
      <p:pic>
        <p:nvPicPr>
          <p:cNvPr id="23554" name="Picture 2" descr="Image associé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6359988" cy="424847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635896" y="1412776"/>
            <a:ext cx="179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'Cause </a:t>
            </a:r>
            <a:r>
              <a:rPr lang="fr-CA" dirty="0" err="1" smtClean="0"/>
              <a:t>it's</a:t>
            </a:r>
            <a:r>
              <a:rPr lang="fr-CA" dirty="0" smtClean="0"/>
              <a:t> </a:t>
            </a:r>
            <a:r>
              <a:rPr lang="fr-CA" dirty="0" err="1" smtClean="0"/>
              <a:t>my</a:t>
            </a:r>
            <a:r>
              <a:rPr lang="fr-CA" dirty="0" smtClean="0"/>
              <a:t> life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Grand plan d’ensemble</a:t>
            </a:r>
            <a:endParaRPr lang="fr-CA" dirty="0"/>
          </a:p>
        </p:txBody>
      </p:sp>
      <p:pic>
        <p:nvPicPr>
          <p:cNvPr id="4" name="Espace réservé du contenu 3" descr="springfe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8512670" cy="4896544"/>
          </a:xfrm>
        </p:spPr>
      </p:pic>
      <p:sp>
        <p:nvSpPr>
          <p:cNvPr id="5" name="Rectangle 4"/>
          <p:cNvSpPr/>
          <p:nvPr/>
        </p:nvSpPr>
        <p:spPr>
          <a:xfrm>
            <a:off x="4644008" y="5805264"/>
            <a:ext cx="3944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ain't</a:t>
            </a:r>
            <a:r>
              <a:rPr lang="en-US" dirty="0" smtClean="0"/>
              <a:t> a song for the broken-hearted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général</a:t>
            </a:r>
            <a:endParaRPr lang="fr-CA" dirty="0"/>
          </a:p>
        </p:txBody>
      </p:sp>
      <p:pic>
        <p:nvPicPr>
          <p:cNvPr id="4" name="Espace réservé du contenu 3" descr="mai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760640" cy="4877430"/>
          </a:xfrm>
        </p:spPr>
      </p:pic>
      <p:sp>
        <p:nvSpPr>
          <p:cNvPr id="6" name="Rectangle 5"/>
          <p:cNvSpPr/>
          <p:nvPr/>
        </p:nvSpPr>
        <p:spPr>
          <a:xfrm>
            <a:off x="3707904" y="1268760"/>
            <a:ext cx="1815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err="1" smtClean="0"/>
              <a:t>It's</a:t>
            </a:r>
            <a:r>
              <a:rPr lang="fr-CA" dirty="0" smtClean="0"/>
              <a:t> </a:t>
            </a:r>
            <a:r>
              <a:rPr lang="fr-CA" dirty="0" err="1" smtClean="0"/>
              <a:t>now</a:t>
            </a:r>
            <a:r>
              <a:rPr lang="fr-CA" dirty="0" smtClean="0"/>
              <a:t> or </a:t>
            </a:r>
            <a:r>
              <a:rPr lang="fr-CA" dirty="0" err="1" smtClean="0"/>
              <a:t>never</a:t>
            </a:r>
            <a:r>
              <a:rPr lang="fr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américain</a:t>
            </a:r>
            <a:endParaRPr lang="fr-CA" dirty="0"/>
          </a:p>
        </p:txBody>
      </p:sp>
      <p:pic>
        <p:nvPicPr>
          <p:cNvPr id="4" name="Espace réservé du contenu 3" descr="ho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556792"/>
            <a:ext cx="3294856" cy="4815559"/>
          </a:xfrm>
        </p:spPr>
      </p:pic>
      <p:sp>
        <p:nvSpPr>
          <p:cNvPr id="5" name="Rectangle 4"/>
          <p:cNvSpPr/>
          <p:nvPr/>
        </p:nvSpPr>
        <p:spPr>
          <a:xfrm>
            <a:off x="3131840" y="1196752"/>
            <a:ext cx="323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 just want to live while I'm alive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épaule</a:t>
            </a:r>
            <a:endParaRPr lang="fr-CA" dirty="0"/>
          </a:p>
        </p:txBody>
      </p:sp>
      <p:pic>
        <p:nvPicPr>
          <p:cNvPr id="10" name="Picture 2" descr="Image associé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556792"/>
            <a:ext cx="6081464" cy="491078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67744" y="1196752"/>
            <a:ext cx="4463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Tommy and Gina who never backed down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Extrême gros plan</a:t>
            </a:r>
            <a:endParaRPr lang="fr-CA" dirty="0"/>
          </a:p>
        </p:txBody>
      </p:sp>
      <p:pic>
        <p:nvPicPr>
          <p:cNvPr id="4" name="Espace réservé du contenu 3" descr="extremegrospl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12776"/>
            <a:ext cx="5472608" cy="4977825"/>
          </a:xfrm>
        </p:spPr>
      </p:pic>
      <p:sp>
        <p:nvSpPr>
          <p:cNvPr id="6" name="Larme 5"/>
          <p:cNvSpPr/>
          <p:nvPr/>
        </p:nvSpPr>
        <p:spPr>
          <a:xfrm rot="20914857">
            <a:off x="1196924" y="5292074"/>
            <a:ext cx="2194023" cy="1040717"/>
          </a:xfrm>
          <a:prstGeom prst="teardrop">
            <a:avLst>
              <a:gd name="adj" fmla="val 143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2987824" y="1340768"/>
            <a:ext cx="331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My heart is like an open highway 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pied</a:t>
            </a:r>
            <a:endParaRPr lang="fr-CA" dirty="0"/>
          </a:p>
        </p:txBody>
      </p:sp>
      <p:pic>
        <p:nvPicPr>
          <p:cNvPr id="13316" name="Picture 4" descr="Résultats de recherche d'images pour « homer simpson faché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060848"/>
            <a:ext cx="4536504" cy="453650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483768" y="1484784"/>
            <a:ext cx="4360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Tomorrow's getting harder make no mistake 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tête</a:t>
            </a:r>
            <a:endParaRPr lang="fr-CA" dirty="0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192" t="11631" b="37485"/>
          <a:stretch>
            <a:fillRect/>
          </a:stretch>
        </p:blipFill>
        <p:spPr bwMode="auto">
          <a:xfrm>
            <a:off x="2411760" y="1844824"/>
            <a:ext cx="4320480" cy="38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19872" y="1340768"/>
            <a:ext cx="2450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I </a:t>
            </a:r>
            <a:r>
              <a:rPr lang="fr-CA" dirty="0" err="1" smtClean="0"/>
              <a:t>ain't</a:t>
            </a:r>
            <a:r>
              <a:rPr lang="fr-CA" dirty="0" smtClean="0"/>
              <a:t> </a:t>
            </a:r>
            <a:r>
              <a:rPr lang="fr-CA" dirty="0" err="1" smtClean="0"/>
              <a:t>gonna</a:t>
            </a:r>
            <a:r>
              <a:rPr lang="fr-CA" dirty="0" smtClean="0"/>
              <a:t> live </a:t>
            </a:r>
            <a:r>
              <a:rPr lang="fr-CA" dirty="0" err="1" smtClean="0"/>
              <a:t>forever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ceinture</a:t>
            </a:r>
            <a:endParaRPr lang="fr-CA" dirty="0"/>
          </a:p>
        </p:txBody>
      </p:sp>
      <p:pic>
        <p:nvPicPr>
          <p:cNvPr id="11266" name="Picture 2" descr="Résultats de recherche d'images pour « homer simpson content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700808"/>
            <a:ext cx="4543425" cy="40386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67944" y="5445224"/>
            <a:ext cx="1590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 did it my way 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85</Words>
  <Application>Microsoft Office PowerPoint</Application>
  <PresentationFormat>Affichage à l'écran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Bd fait par Billy Roy:</vt:lpstr>
      <vt:lpstr>Grand plan d’ensemble</vt:lpstr>
      <vt:lpstr>Plan général</vt:lpstr>
      <vt:lpstr>Plan américain</vt:lpstr>
      <vt:lpstr>Plan épaule</vt:lpstr>
      <vt:lpstr>Extrême gros plan</vt:lpstr>
      <vt:lpstr>Plan pied</vt:lpstr>
      <vt:lpstr>Plan tête</vt:lpstr>
      <vt:lpstr>Plan ceinture</vt:lpstr>
      <vt:lpstr>Plan Buste</vt:lpstr>
      <vt:lpstr>Plan d’ensemble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 fait par Billy Roy:</dc:title>
  <dc:creator>CSBE</dc:creator>
  <cp:lastModifiedBy>CSBE</cp:lastModifiedBy>
  <cp:revision>6</cp:revision>
  <dcterms:created xsi:type="dcterms:W3CDTF">2018-11-14T20:14:18Z</dcterms:created>
  <dcterms:modified xsi:type="dcterms:W3CDTF">2018-11-14T20:53:02Z</dcterms:modified>
</cp:coreProperties>
</file>