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4" autoAdjust="0"/>
    <p:restoredTop sz="94660"/>
  </p:normalViewPr>
  <p:slideViewPr>
    <p:cSldViewPr>
      <p:cViewPr varScale="1">
        <p:scale>
          <a:sx n="58" d="100"/>
          <a:sy n="58" d="100"/>
        </p:scale>
        <p:origin x="66" y="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E5203-B91B-4545-92FD-012289BEDE74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711CB-6095-4BF8-A359-69579D790D78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11CB-6095-4BF8-A359-69579D790D78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063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11CB-6095-4BF8-A359-69579D790D78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90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F6EA-0BBE-4D9A-8DED-B4B7896C4C78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FA69-43EC-41F2-938B-A99FBB4C665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F6EA-0BBE-4D9A-8DED-B4B7896C4C78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FA69-43EC-41F2-938B-A99FBB4C665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F6EA-0BBE-4D9A-8DED-B4B7896C4C78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FA69-43EC-41F2-938B-A99FBB4C665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F6EA-0BBE-4D9A-8DED-B4B7896C4C78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FA69-43EC-41F2-938B-A99FBB4C665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F6EA-0BBE-4D9A-8DED-B4B7896C4C78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FA69-43EC-41F2-938B-A99FBB4C665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F6EA-0BBE-4D9A-8DED-B4B7896C4C78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FA69-43EC-41F2-938B-A99FBB4C665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F6EA-0BBE-4D9A-8DED-B4B7896C4C78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FA69-43EC-41F2-938B-A99FBB4C665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F6EA-0BBE-4D9A-8DED-B4B7896C4C78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FA69-43EC-41F2-938B-A99FBB4C665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F6EA-0BBE-4D9A-8DED-B4B7896C4C78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FA69-43EC-41F2-938B-A99FBB4C665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F6EA-0BBE-4D9A-8DED-B4B7896C4C78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FA69-43EC-41F2-938B-A99FBB4C665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F6EA-0BBE-4D9A-8DED-B4B7896C4C78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FA69-43EC-41F2-938B-A99FBB4C665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9F6EA-0BBE-4D9A-8DED-B4B7896C4C78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9FA69-43EC-41F2-938B-A99FBB4C6659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ved=2ahUKEwi10eDOrLLiAhUGsZ4KHZGpAuoQjRx6BAgBEAU&amp;url=http://www.bio-top.net/Terminologie/P/phtirio_phtisio.php&amp;psig=AOvVaw0R1SuCy0D1QTawoQfrliW9&amp;ust=155872478246432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ved=2ahUKEwiBhMy8rrLiAhXIxFQKHfXsDNAQjRx6BAgBEAU&amp;url=http://dietons.com/vaginite.html&amp;psig=AOvVaw1MGweS9HKhqYgPqEXXmbO2&amp;ust=155872530204199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ved=2ahUKEwin8v3ir7LiAhUHCXwKHcf5AjEQjRx6BAgBEAU&amp;url=https://www.sexandu.ca/fr/stis/chlamydia/&amp;psig=AOvVaw0F6eoWu838a1bwvkm09-PM&amp;ust=155872566498259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2ahUKEwi21-C9sbLiAhWIAHwKHdrQDOAQjRx6BAgBEAU&amp;url=/url?sa%3Di%26rct%3Dj%26q%3D%26esrc%3Ds%26source%3Dimages%26cd%3D%26ved%3D2ahUKEwjj1ZK6sbLiAhWCgFQKHVKCDYIQjRx6BAgBEAU%26url%3Dhttps%3A%2F%2Fwww.sexandu.ca%2Ffr%2Fstis%2Fhpv%2F%26psig%3DAOvVaw3zk1Nbd5mBNZ7-KKGEzhsb%26ust%3D1558726095386785&amp;psig=AOvVaw3zk1Nbd5mBNZ7-KKGEzhsb&amp;ust=155872609538678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source=images&amp;cd=&amp;cad=rja&amp;uact=8&amp;ved=2ahUKEwi21-C9sbLiAhWIAHwKHdrQDOAQjRx6BAgBEAU&amp;url=/url?sa%3Di%26rct%3Dj%26q%3D%26esrc%3Ds%26source%3Dimages%26cd%3D%26ved%3D2ahUKEwi21-C9sbLiAhWIAHwKHdrQDOAQjRx6BAgBEAU%26url%3Dhttps%3A%2F%2Fwww.sexandu.ca%2Ffr%2Fstis%2Fhpv%2F%26psig%3DAOvVaw3zk1Nbd5mBNZ7-KKGEzhsb%26ust%3D1558726095386785&amp;psig=AOvVaw3zk1Nbd5mBNZ7-KKGEzhsb&amp;ust=155872609538678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ved=2ahUKEwinn9XWs7LiAhUPsZ4KHZD2AdEQjRx6BAgBEAU&amp;url=https://www.passeportsante.net/fr/Actualites/Dossiers/DossierComplexe.aspx?doc%3D10-maladies-contagieuses-l-hepatite-b&amp;psig=AOvVaw1GoA-Fsl8bn5YuAeqwmaFW&amp;ust=155872668471739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ved=2ahUKEwjXk9HZtbLiAhVUrp4KHaTzCSAQjRx6BAgBEAU&amp;url=https://thenativeantigencompany.com/products/neisseria-gonorrhoeae-antigen/&amp;psig=AOvVaw14OnlilEo8leXHXOyLxmai&amp;ust=155872726158513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fr-CA" dirty="0" smtClean="0"/>
              <a:t>Projet B: ITSS</a:t>
            </a:r>
            <a:br>
              <a:rPr lang="fr-CA" dirty="0" smtClean="0"/>
            </a:br>
            <a:r>
              <a:rPr lang="fr-CA" dirty="0" smtClean="0"/>
              <a:t>Fait par: Billy Roy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07904" y="2924944"/>
            <a:ext cx="18002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r-CA" b="1" dirty="0" smtClean="0"/>
              <a:t>I</a:t>
            </a:r>
            <a:r>
              <a:rPr lang="fr-CA" dirty="0" smtClean="0"/>
              <a:t>nfection</a:t>
            </a:r>
          </a:p>
          <a:p>
            <a:pPr algn="l"/>
            <a:r>
              <a:rPr lang="fr-CA" b="1" dirty="0" smtClean="0"/>
              <a:t>T</a:t>
            </a:r>
            <a:r>
              <a:rPr lang="fr-CA" dirty="0" smtClean="0"/>
              <a:t>ransmise</a:t>
            </a:r>
          </a:p>
          <a:p>
            <a:pPr algn="l"/>
            <a:r>
              <a:rPr lang="fr-CA" b="1" dirty="0" smtClean="0"/>
              <a:t>S</a:t>
            </a:r>
            <a:r>
              <a:rPr lang="fr-CA" dirty="0" smtClean="0"/>
              <a:t>ang</a:t>
            </a:r>
          </a:p>
          <a:p>
            <a:pPr algn="l"/>
            <a:r>
              <a:rPr lang="fr-CA" b="1" dirty="0" smtClean="0"/>
              <a:t>S</a:t>
            </a:r>
            <a:r>
              <a:rPr lang="fr-CA" dirty="0" smtClean="0"/>
              <a:t>exe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dirty="0" smtClean="0"/>
              <a:t>    Nom: </a:t>
            </a:r>
            <a:r>
              <a:rPr lang="fr-CA" dirty="0" err="1" smtClean="0"/>
              <a:t>Treponema</a:t>
            </a:r>
            <a:r>
              <a:rPr lang="fr-CA" dirty="0" smtClean="0"/>
              <a:t> Pallidum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Autre nom: </a:t>
            </a:r>
            <a:r>
              <a:rPr lang="fr-CA" dirty="0" smtClean="0"/>
              <a:t>Syphilis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Nom scientifique: </a:t>
            </a:r>
            <a:r>
              <a:rPr lang="fr-CA" dirty="0" err="1" smtClean="0"/>
              <a:t>Treponema</a:t>
            </a:r>
            <a:r>
              <a:rPr lang="fr-CA" dirty="0" smtClean="0"/>
              <a:t> Pallidum</a:t>
            </a:r>
          </a:p>
          <a:p>
            <a:pPr>
              <a:buNone/>
            </a:pPr>
            <a:r>
              <a:rPr lang="fr-CA" dirty="0"/>
              <a:t> </a:t>
            </a:r>
            <a:r>
              <a:rPr lang="fr-CA" dirty="0" smtClean="0"/>
              <a:t>   </a:t>
            </a:r>
            <a:r>
              <a:rPr lang="fr-CA" dirty="0" smtClean="0"/>
              <a:t>Type </a:t>
            </a:r>
            <a:r>
              <a:rPr lang="fr-CA" dirty="0" smtClean="0"/>
              <a:t>d’organisme:  </a:t>
            </a:r>
            <a:r>
              <a:rPr lang="fr-CA" dirty="0" smtClean="0"/>
              <a:t>Monères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Symptômes: </a:t>
            </a:r>
            <a:r>
              <a:rPr lang="fr-CA" dirty="0" smtClean="0"/>
              <a:t>Écoulement</a:t>
            </a:r>
            <a:endParaRPr lang="fr-CA" dirty="0" smtClean="0"/>
          </a:p>
          <a:p>
            <a:pPr>
              <a:buNone/>
            </a:pPr>
            <a:r>
              <a:rPr lang="fr-CA" dirty="0" smtClean="0"/>
              <a:t>    Traitements:  </a:t>
            </a:r>
            <a:r>
              <a:rPr lang="fr-CA" dirty="0" smtClean="0"/>
              <a:t>Antibiotiques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068" y="3501008"/>
            <a:ext cx="453650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2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 smtClean="0"/>
              <a:t>    Nom: Morpions</a:t>
            </a:r>
            <a:br>
              <a:rPr lang="fr-CA" dirty="0" smtClean="0"/>
            </a:br>
            <a:r>
              <a:rPr lang="fr-CA" dirty="0" smtClean="0"/>
              <a:t>Autre nom: Pou de pubis</a:t>
            </a:r>
            <a:br>
              <a:rPr lang="fr-CA" dirty="0" smtClean="0"/>
            </a:br>
            <a:r>
              <a:rPr lang="fr-CA" dirty="0" smtClean="0"/>
              <a:t>Nom scientifique: Phtirius pubis</a:t>
            </a:r>
            <a:br>
              <a:rPr lang="fr-CA" dirty="0" smtClean="0"/>
            </a:br>
            <a:r>
              <a:rPr lang="fr-CA" dirty="0" smtClean="0"/>
              <a:t>Type d’organisme: Arthropode</a:t>
            </a:r>
            <a:br>
              <a:rPr lang="fr-CA" dirty="0" smtClean="0"/>
            </a:br>
            <a:r>
              <a:rPr lang="fr-CA" dirty="0" smtClean="0"/>
              <a:t>Symptômes: Sa pique </a:t>
            </a:r>
            <a:br>
              <a:rPr lang="fr-CA" dirty="0" smtClean="0"/>
            </a:br>
            <a:r>
              <a:rPr lang="fr-CA" dirty="0" smtClean="0"/>
              <a:t>Traitements: Crèmes, lotions ou shampoing</a:t>
            </a:r>
            <a:endParaRPr lang="fr-CA" dirty="0"/>
          </a:p>
        </p:txBody>
      </p:sp>
      <p:pic>
        <p:nvPicPr>
          <p:cNvPr id="4" name="Picture 2" descr="Résultats de recherche d'images pour « phtirius pubis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92696"/>
            <a:ext cx="2448272" cy="2825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 smtClean="0"/>
              <a:t>    Nom: Vaginite </a:t>
            </a:r>
            <a:br>
              <a:rPr lang="fr-CA" dirty="0" smtClean="0"/>
            </a:br>
            <a:r>
              <a:rPr lang="fr-CA" dirty="0" smtClean="0"/>
              <a:t>Autre nom: Cervicite</a:t>
            </a:r>
            <a:br>
              <a:rPr lang="fr-CA" dirty="0" smtClean="0"/>
            </a:br>
            <a:r>
              <a:rPr lang="fr-CA" dirty="0" smtClean="0"/>
              <a:t>Nom scientifique: Trichomonas </a:t>
            </a:r>
            <a:r>
              <a:rPr lang="fr-CA" dirty="0" err="1" smtClean="0"/>
              <a:t>vaginalis</a:t>
            </a:r>
            <a:r>
              <a:rPr lang="fr-CA" dirty="0" smtClean="0"/>
              <a:t> </a:t>
            </a:r>
            <a:br>
              <a:rPr lang="fr-CA" dirty="0" smtClean="0"/>
            </a:br>
            <a:r>
              <a:rPr lang="fr-CA" dirty="0" smtClean="0"/>
              <a:t>Type d’organisme: Protistes</a:t>
            </a:r>
            <a:br>
              <a:rPr lang="fr-CA" dirty="0" smtClean="0"/>
            </a:br>
            <a:r>
              <a:rPr lang="fr-CA" dirty="0" smtClean="0"/>
              <a:t>Symptômes:  Odeur</a:t>
            </a:r>
            <a:br>
              <a:rPr lang="fr-CA" dirty="0" smtClean="0"/>
            </a:br>
            <a:r>
              <a:rPr lang="fr-CA" dirty="0" smtClean="0"/>
              <a:t>Traitements: Antibiotiques</a:t>
            </a:r>
            <a:endParaRPr lang="fr-CA" dirty="0"/>
          </a:p>
        </p:txBody>
      </p:sp>
      <p:pic>
        <p:nvPicPr>
          <p:cNvPr id="10242" name="Picture 2" descr="Résultats de recherche d'images pour « vaginit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17032"/>
            <a:ext cx="3436473" cy="2757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CA" dirty="0" smtClean="0"/>
              <a:t>    Nom: Chlamydia</a:t>
            </a:r>
            <a:br>
              <a:rPr lang="fr-CA" dirty="0" smtClean="0"/>
            </a:br>
            <a:r>
              <a:rPr lang="fr-CA" dirty="0" smtClean="0"/>
              <a:t>Autre nom: </a:t>
            </a:r>
            <a:r>
              <a:rPr lang="fr-CA" dirty="0" err="1" smtClean="0"/>
              <a:t>Chlam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Nom scientifique:  Chlamydia </a:t>
            </a:r>
            <a:r>
              <a:rPr lang="fr-CA" dirty="0" err="1" smtClean="0"/>
              <a:t>Trachomatis</a:t>
            </a:r>
            <a:r>
              <a:rPr lang="fr-CA" dirty="0" smtClean="0"/>
              <a:t> </a:t>
            </a:r>
            <a:br>
              <a:rPr lang="fr-CA" dirty="0" smtClean="0"/>
            </a:br>
            <a:r>
              <a:rPr lang="fr-CA" dirty="0" smtClean="0"/>
              <a:t>Type d’organisme:  Monère</a:t>
            </a:r>
            <a:br>
              <a:rPr lang="fr-CA" dirty="0" smtClean="0"/>
            </a:br>
            <a:r>
              <a:rPr lang="fr-CA" dirty="0" smtClean="0"/>
              <a:t>Symptômes:  Problèmes urinaires et perte </a:t>
            </a:r>
            <a:r>
              <a:rPr lang="fr-CA" dirty="0" err="1" smtClean="0"/>
              <a:t>vaginaire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Traitements: Antibiotiques</a:t>
            </a:r>
            <a:endParaRPr lang="fr-CA" dirty="0"/>
          </a:p>
        </p:txBody>
      </p:sp>
      <p:pic>
        <p:nvPicPr>
          <p:cNvPr id="25602" name="Picture 2" descr="Résultats de recherche d'images pour « chlamydia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005064"/>
            <a:ext cx="267357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dirty="0" smtClean="0"/>
              <a:t>    Nom: VPH </a:t>
            </a:r>
            <a:br>
              <a:rPr lang="fr-CA" dirty="0" smtClean="0"/>
            </a:br>
            <a:r>
              <a:rPr lang="fr-CA" dirty="0" smtClean="0"/>
              <a:t>Autre nom:  Virus du papillome humain </a:t>
            </a:r>
            <a:br>
              <a:rPr lang="fr-CA" dirty="0" smtClean="0"/>
            </a:br>
            <a:r>
              <a:rPr lang="fr-CA" dirty="0" smtClean="0"/>
              <a:t>Nom scientifique:  Papillomavirus humain </a:t>
            </a:r>
            <a:br>
              <a:rPr lang="fr-CA" dirty="0" smtClean="0"/>
            </a:br>
            <a:r>
              <a:rPr lang="fr-CA" dirty="0" smtClean="0"/>
              <a:t>Type d’organisme:  Virus</a:t>
            </a:r>
            <a:br>
              <a:rPr lang="fr-CA" dirty="0" smtClean="0"/>
            </a:br>
            <a:r>
              <a:rPr lang="fr-CA" dirty="0" smtClean="0"/>
              <a:t>Symptômes:  Sa pique et sa peut saigner pour la femme</a:t>
            </a:r>
            <a:br>
              <a:rPr lang="fr-CA" dirty="0" smtClean="0"/>
            </a:br>
            <a:r>
              <a:rPr lang="fr-CA" dirty="0" smtClean="0"/>
              <a:t>Traitements: Cryothérapie (azote liquide), crème</a:t>
            </a:r>
            <a:endParaRPr lang="fr-CA" dirty="0"/>
          </a:p>
        </p:txBody>
      </p:sp>
      <p:pic>
        <p:nvPicPr>
          <p:cNvPr id="26626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17032"/>
            <a:ext cx="2819400" cy="2733676"/>
          </a:xfrm>
          <a:prstGeom prst="rect">
            <a:avLst/>
          </a:prstGeom>
          <a:noFill/>
        </p:spPr>
      </p:pic>
      <p:pic>
        <p:nvPicPr>
          <p:cNvPr id="26628" name="Picture 4" descr="Image associé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17032"/>
            <a:ext cx="2819400" cy="2733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CA" dirty="0" smtClean="0"/>
              <a:t>    Nom: VHB</a:t>
            </a:r>
            <a:br>
              <a:rPr lang="fr-CA" dirty="0" smtClean="0"/>
            </a:br>
            <a:r>
              <a:rPr lang="fr-CA" dirty="0" smtClean="0"/>
              <a:t>Autre nom:  Virus de l’hépatite B </a:t>
            </a:r>
            <a:br>
              <a:rPr lang="fr-CA" dirty="0" smtClean="0"/>
            </a:br>
            <a:r>
              <a:rPr lang="fr-CA" dirty="0" smtClean="0"/>
              <a:t>Nom scientifique: </a:t>
            </a:r>
            <a:r>
              <a:rPr lang="fr-CA" dirty="0" err="1"/>
              <a:t>Hepatitis</a:t>
            </a:r>
            <a:r>
              <a:rPr lang="fr-CA" dirty="0"/>
              <a:t> B virus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Type d’organisme:  Virus</a:t>
            </a:r>
            <a:br>
              <a:rPr lang="fr-CA" dirty="0" smtClean="0"/>
            </a:br>
            <a:endParaRPr lang="fr-CA" dirty="0" smtClean="0"/>
          </a:p>
          <a:p>
            <a:pPr>
              <a:buNone/>
            </a:pPr>
            <a:r>
              <a:rPr lang="fr-CA" dirty="0"/>
              <a:t> </a:t>
            </a:r>
            <a:r>
              <a:rPr lang="fr-CA" dirty="0" smtClean="0"/>
              <a:t>   Symptômes: Fatigue inexpliquée</a:t>
            </a:r>
          </a:p>
          <a:p>
            <a:pPr>
              <a:buNone/>
            </a:pPr>
            <a:r>
              <a:rPr lang="fr-CA" dirty="0" smtClean="0"/>
              <a:t>    Perte d’appétit, Nausées et vomissements, Douleurs musculaires et articulaires, Fièvre légère, Dégoût pour certains aliments , Ictère (jaunisse) , Urine foncée, Démangeaisons sur le corps</a:t>
            </a:r>
          </a:p>
          <a:p>
            <a:pPr>
              <a:buNone/>
            </a:pPr>
            <a:r>
              <a:rPr lang="fr-CA" dirty="0"/>
              <a:t> </a:t>
            </a:r>
            <a:r>
              <a:rPr lang="fr-CA" dirty="0" smtClean="0"/>
              <a:t>   </a:t>
            </a:r>
          </a:p>
          <a:p>
            <a:pPr>
              <a:buNone/>
            </a:pPr>
            <a:r>
              <a:rPr lang="fr-CA" dirty="0" smtClean="0"/>
              <a:t>     Traitements: Aucun</a:t>
            </a:r>
            <a:endParaRPr lang="fr-CA" dirty="0"/>
          </a:p>
        </p:txBody>
      </p:sp>
      <p:pic>
        <p:nvPicPr>
          <p:cNvPr id="27650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17032"/>
            <a:ext cx="4248472" cy="2832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dirty="0" smtClean="0"/>
              <a:t>    Nom: Gonorrhée</a:t>
            </a:r>
            <a:br>
              <a:rPr lang="fr-CA" dirty="0" smtClean="0"/>
            </a:br>
            <a:r>
              <a:rPr lang="fr-CA" dirty="0" smtClean="0"/>
              <a:t>Autre nom: Gonocoques </a:t>
            </a:r>
            <a:br>
              <a:rPr lang="fr-CA" dirty="0" smtClean="0"/>
            </a:br>
            <a:r>
              <a:rPr lang="fr-CA" dirty="0" smtClean="0"/>
              <a:t>Nom scientifique:  </a:t>
            </a:r>
            <a:r>
              <a:rPr lang="fr-CA" dirty="0" err="1" smtClean="0"/>
              <a:t>Neisseria</a:t>
            </a:r>
            <a:r>
              <a:rPr lang="fr-CA" dirty="0" smtClean="0"/>
              <a:t> </a:t>
            </a:r>
            <a:r>
              <a:rPr lang="fr-CA" dirty="0" err="1" smtClean="0"/>
              <a:t>gonorrhoeae</a:t>
            </a:r>
            <a:endParaRPr lang="fr-CA" dirty="0" smtClean="0"/>
          </a:p>
          <a:p>
            <a:pPr>
              <a:buNone/>
            </a:pPr>
            <a:r>
              <a:rPr lang="fr-CA" dirty="0"/>
              <a:t> </a:t>
            </a:r>
            <a:r>
              <a:rPr lang="fr-CA" dirty="0" smtClean="0"/>
              <a:t>   Type d’organisme:  Monère</a:t>
            </a:r>
            <a:br>
              <a:rPr lang="fr-CA" dirty="0" smtClean="0"/>
            </a:br>
            <a:r>
              <a:rPr lang="fr-CA" dirty="0" smtClean="0"/>
              <a:t>Symptômes:  Augmentation des pertes vaginales</a:t>
            </a:r>
          </a:p>
          <a:p>
            <a:pPr>
              <a:buNone/>
            </a:pPr>
            <a:r>
              <a:rPr lang="fr-CA" dirty="0" smtClean="0"/>
              <a:t>    Traitements: Antibiotiques</a:t>
            </a:r>
            <a:endParaRPr lang="fr-CA" dirty="0"/>
          </a:p>
        </p:txBody>
      </p:sp>
      <p:pic>
        <p:nvPicPr>
          <p:cNvPr id="28674" name="Picture 2" descr="Résultats de recherche d'images pour « Neisseria gonorrhoea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17032"/>
            <a:ext cx="3744416" cy="2891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dirty="0" smtClean="0"/>
              <a:t>    Nom: Herpès génitale </a:t>
            </a:r>
            <a:br>
              <a:rPr lang="fr-CA" dirty="0" smtClean="0"/>
            </a:br>
            <a:r>
              <a:rPr lang="fr-CA" dirty="0" smtClean="0"/>
              <a:t>Autre nom: feu sauvage</a:t>
            </a:r>
            <a:br>
              <a:rPr lang="fr-CA" dirty="0" smtClean="0"/>
            </a:br>
            <a:r>
              <a:rPr lang="fr-CA" dirty="0" smtClean="0"/>
              <a:t>Nom scientifique:  VHS-II</a:t>
            </a:r>
          </a:p>
          <a:p>
            <a:pPr>
              <a:buNone/>
            </a:pPr>
            <a:r>
              <a:rPr lang="fr-CA" dirty="0"/>
              <a:t> </a:t>
            </a:r>
            <a:r>
              <a:rPr lang="fr-CA" dirty="0" smtClean="0"/>
              <a:t>   Type d’organisme:  Virus</a:t>
            </a:r>
            <a:br>
              <a:rPr lang="fr-CA" dirty="0" smtClean="0"/>
            </a:br>
            <a:r>
              <a:rPr lang="fr-CA" dirty="0" smtClean="0"/>
              <a:t>Symptômes: Des galles, des feux sauvages</a:t>
            </a:r>
          </a:p>
          <a:p>
            <a:pPr>
              <a:buNone/>
            </a:pPr>
            <a:r>
              <a:rPr lang="fr-CA" dirty="0" smtClean="0"/>
              <a:t>    Traitements:  Antiviraux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356992"/>
            <a:ext cx="4536504" cy="34045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dirty="0" smtClean="0"/>
              <a:t>    Nom: </a:t>
            </a:r>
            <a:r>
              <a:rPr lang="fr-CA" dirty="0" smtClean="0"/>
              <a:t>VIH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Autre nom: </a:t>
            </a:r>
            <a:r>
              <a:rPr lang="fr-CA" dirty="0" smtClean="0"/>
              <a:t>Sida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Nom scientifique: </a:t>
            </a:r>
            <a:r>
              <a:rPr lang="fr-CA" dirty="0" smtClean="0"/>
              <a:t>VIH</a:t>
            </a:r>
          </a:p>
          <a:p>
            <a:pPr>
              <a:buNone/>
            </a:pPr>
            <a:r>
              <a:rPr lang="fr-CA" dirty="0"/>
              <a:t> </a:t>
            </a:r>
            <a:r>
              <a:rPr lang="fr-CA" dirty="0" smtClean="0"/>
              <a:t>   </a:t>
            </a:r>
            <a:r>
              <a:rPr lang="fr-CA" dirty="0" smtClean="0"/>
              <a:t>Type </a:t>
            </a:r>
            <a:r>
              <a:rPr lang="fr-CA" dirty="0" smtClean="0"/>
              <a:t>d’organisme:  Virus</a:t>
            </a:r>
            <a:br>
              <a:rPr lang="fr-CA" dirty="0" smtClean="0"/>
            </a:br>
            <a:r>
              <a:rPr lang="fr-CA" dirty="0" smtClean="0"/>
              <a:t>Symptômes: </a:t>
            </a:r>
            <a:r>
              <a:rPr lang="fr-CA" dirty="0" smtClean="0"/>
              <a:t>Perte de poids</a:t>
            </a:r>
            <a:endParaRPr lang="fr-CA" dirty="0" smtClean="0"/>
          </a:p>
          <a:p>
            <a:pPr>
              <a:buNone/>
            </a:pPr>
            <a:r>
              <a:rPr lang="fr-CA" dirty="0" smtClean="0"/>
              <a:t>    Traitements:  </a:t>
            </a:r>
            <a:r>
              <a:rPr lang="fr-CA" dirty="0" smtClean="0"/>
              <a:t>Trithérapie mais aucun remède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040" y="3645024"/>
            <a:ext cx="5040560" cy="26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150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48</Words>
  <Application>Microsoft Office PowerPoint</Application>
  <PresentationFormat>Affichage à l'écran (4:3)</PresentationFormat>
  <Paragraphs>28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Projet B: ITSS Fait par: Billy Roy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Commission Scolaire de la Beauce-Etchemin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B: ITSS Fait par: Billy Roy</dc:title>
  <dc:creator>CSBE</dc:creator>
  <cp:lastModifiedBy>CSBE</cp:lastModifiedBy>
  <cp:revision>15</cp:revision>
  <dcterms:created xsi:type="dcterms:W3CDTF">2019-05-23T18:56:11Z</dcterms:created>
  <dcterms:modified xsi:type="dcterms:W3CDTF">2019-05-28T17:06:53Z</dcterms:modified>
</cp:coreProperties>
</file>