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9BAD4-1AB3-480E-B3CB-8C95A8B3059D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8394-C6FD-44DC-9897-E9F273DFF1F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phases fait par Billy Roy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Disque magnétique 4"/>
          <p:cNvSpPr/>
          <p:nvPr/>
        </p:nvSpPr>
        <p:spPr>
          <a:xfrm>
            <a:off x="6444208" y="4005064"/>
            <a:ext cx="1872208" cy="2592288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ube 5"/>
          <p:cNvSpPr/>
          <p:nvPr/>
        </p:nvSpPr>
        <p:spPr>
          <a:xfrm>
            <a:off x="539552" y="3789040"/>
            <a:ext cx="2880320" cy="252028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Nuage 6"/>
          <p:cNvSpPr/>
          <p:nvPr/>
        </p:nvSpPr>
        <p:spPr>
          <a:xfrm>
            <a:off x="2555776" y="404664"/>
            <a:ext cx="4320480" cy="201622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1475656" y="2132856"/>
            <a:ext cx="9361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707904" y="551723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6660232" y="2132856"/>
            <a:ext cx="72008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2195736" y="2276872"/>
            <a:ext cx="800472" cy="128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3707904" y="5085184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300192" y="2276872"/>
            <a:ext cx="6480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4509120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600" dirty="0" smtClean="0"/>
              <a:t>S</a:t>
            </a:r>
            <a:endParaRPr lang="fr-CA" sz="9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876256" y="4725144"/>
            <a:ext cx="864096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600" dirty="0" smtClean="0"/>
              <a:t>L</a:t>
            </a:r>
            <a:endParaRPr lang="fr-CA" sz="9600" dirty="0"/>
          </a:p>
        </p:txBody>
      </p:sp>
      <p:sp>
        <p:nvSpPr>
          <p:cNvPr id="30" name="ZoneTexte 29"/>
          <p:cNvSpPr txBox="1"/>
          <p:nvPr/>
        </p:nvSpPr>
        <p:spPr>
          <a:xfrm>
            <a:off x="4211960" y="620688"/>
            <a:ext cx="864096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600" dirty="0"/>
              <a:t>G</a:t>
            </a:r>
            <a:endParaRPr lang="fr-CA" sz="96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067944" y="46531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4283968" y="56612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 rot="3968971">
            <a:off x="6362516" y="256771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Ébullition, vaporisation ou évaporation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 rot="18319947">
            <a:off x="1010927" y="2403711"/>
            <a:ext cx="133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37" name="ZoneTexte 36"/>
          <p:cNvSpPr txBox="1"/>
          <p:nvPr/>
        </p:nvSpPr>
        <p:spPr>
          <a:xfrm rot="4260453">
            <a:off x="5539789" y="296869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 rot="17998985">
            <a:off x="2082388" y="280633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phases fait par Billy Roy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phases fait par Billy Roy</dc:title>
  <dc:creator>CSBE</dc:creator>
  <cp:lastModifiedBy>CSBE</cp:lastModifiedBy>
  <cp:revision>3</cp:revision>
  <dcterms:created xsi:type="dcterms:W3CDTF">2019-04-08T18:54:23Z</dcterms:created>
  <dcterms:modified xsi:type="dcterms:W3CDTF">2019-04-08T19:06:44Z</dcterms:modified>
</cp:coreProperties>
</file>