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11DB3-9763-4D7B-A6D5-7A2CDA3E726A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BF3125-0955-43F1-93B9-1986D9259205}" type="slidenum">
              <a:rPr lang="fr-CA" smtClean="0"/>
              <a:t>‹N°›</a:t>
            </a:fld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600" dirty="0" err="1" smtClean="0"/>
              <a:t>Simpsons</a:t>
            </a:r>
            <a:endParaRPr lang="fr-CA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CA" dirty="0" smtClean="0"/>
              <a:t>BD</a:t>
            </a:r>
          </a:p>
          <a:p>
            <a:pPr algn="ctr"/>
            <a:r>
              <a:rPr lang="fr-CA" dirty="0" smtClean="0"/>
              <a:t>Fait par: </a:t>
            </a:r>
            <a:r>
              <a:rPr lang="fr-CA" dirty="0" err="1" smtClean="0"/>
              <a:t>Edouard</a:t>
            </a:r>
            <a:r>
              <a:rPr lang="fr-CA" dirty="0" smtClean="0"/>
              <a:t> Grenier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267" y="100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 was with me, yeah me, </a:t>
            </a:r>
            <a:r>
              <a:rPr lang="en-US" dirty="0" err="1" smtClean="0"/>
              <a:t>singin</a:t>
            </a:r>
            <a:endParaRPr lang="fr-CA" dirty="0"/>
          </a:p>
        </p:txBody>
      </p:sp>
      <p:pic>
        <p:nvPicPr>
          <p:cNvPr id="4" name="Espace réservé du contenu 3" descr="les-simpson-en-deuil-spoilers-rabbin-krus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80352"/>
            <a:ext cx="9144001" cy="56776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put another dime in the jukebox, baby</a:t>
            </a:r>
            <a:endParaRPr lang="fr-CA" dirty="0"/>
          </a:p>
        </p:txBody>
      </p:sp>
      <p:pic>
        <p:nvPicPr>
          <p:cNvPr id="4" name="Espace réservé du contenu 3" descr="Krustytheclownsh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Said can I take you home where we can be alone</a:t>
            </a:r>
            <a:endParaRPr lang="fr-CA" dirty="0"/>
          </a:p>
        </p:txBody>
      </p:sp>
      <p:pic>
        <p:nvPicPr>
          <p:cNvPr id="4" name="Espace réservé du contenu 3" descr="springfi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655" y="2249488"/>
            <a:ext cx="9164655" cy="46085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An next we were </a:t>
            </a:r>
            <a:r>
              <a:rPr lang="en-US" dirty="0" err="1" smtClean="0"/>
              <a:t>movin</a:t>
            </a:r>
            <a:r>
              <a:rPr lang="en-US" dirty="0" smtClean="0"/>
              <a:t> on</a:t>
            </a:r>
            <a:endParaRPr lang="fr-CA" dirty="0"/>
          </a:p>
        </p:txBody>
      </p:sp>
      <p:pic>
        <p:nvPicPr>
          <p:cNvPr id="4" name="Espace réservé du contenu 3" descr="Alcatraaz's_Mans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850" y="1124744"/>
            <a:ext cx="9168850" cy="57332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rusty-le-clown-24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9377"/>
          <a:stretch>
            <a:fillRect/>
          </a:stretch>
        </p:blipFill>
        <p:spPr>
          <a:xfrm>
            <a:off x="755576" y="1412776"/>
            <a:ext cx="7710222" cy="5445224"/>
          </a:xfr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saw him </a:t>
            </a:r>
            <a:r>
              <a:rPr lang="en-US" dirty="0" err="1" smtClean="0"/>
              <a:t>dancin</a:t>
            </a:r>
            <a:r>
              <a:rPr lang="en-US" dirty="0" smtClean="0"/>
              <a:t> there by the record machine 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rusty_The_Clow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0262"/>
          <a:stretch>
            <a:fillRect/>
          </a:stretch>
        </p:blipFill>
        <p:spPr>
          <a:xfrm>
            <a:off x="827584" y="1052736"/>
            <a:ext cx="6935747" cy="6021288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beat was </a:t>
            </a:r>
            <a:r>
              <a:rPr lang="en-US" dirty="0" err="1" smtClean="0"/>
              <a:t>goin</a:t>
            </a:r>
            <a:r>
              <a:rPr lang="en-US" dirty="0" smtClean="0"/>
              <a:t> strong</a:t>
            </a:r>
            <a:endParaRPr lang="fr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 could tell it </a:t>
            </a:r>
            <a:r>
              <a:rPr lang="en-US" dirty="0" err="1" smtClean="0"/>
              <a:t>wouldnt</a:t>
            </a:r>
            <a:r>
              <a:rPr lang="en-US" dirty="0" smtClean="0"/>
              <a:t> be long</a:t>
            </a:r>
            <a:endParaRPr lang="fr-CA" dirty="0"/>
          </a:p>
        </p:txBody>
      </p:sp>
      <p:pic>
        <p:nvPicPr>
          <p:cNvPr id="4" name="Espace réservé du contenu 3" descr="erreur_22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come an take your time an dance with me</a:t>
            </a:r>
            <a:endParaRPr lang="fr-CA" dirty="0"/>
          </a:p>
        </p:txBody>
      </p:sp>
      <p:pic>
        <p:nvPicPr>
          <p:cNvPr id="4" name="Espace réservé du contenu 3" descr="Angry_Krus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268760"/>
            <a:ext cx="9143999" cy="55892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smiled so I got up and asked for his name</a:t>
            </a:r>
            <a:endParaRPr lang="fr-CA" dirty="0"/>
          </a:p>
        </p:txBody>
      </p:sp>
      <p:pic>
        <p:nvPicPr>
          <p:cNvPr id="4" name="Espace réservé du contenu 3" descr="frame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8205"/>
          <a:stretch>
            <a:fillRect/>
          </a:stretch>
        </p:blipFill>
        <p:spPr>
          <a:xfrm>
            <a:off x="0" y="3305882"/>
            <a:ext cx="9144000" cy="35521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rusty-clown-dad_305473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628799"/>
            <a:ext cx="9185061" cy="5229201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He was with me, yeah me</a:t>
            </a:r>
            <a:endParaRPr lang="fr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92</Words>
  <Application>Microsoft Office PowerPoint</Application>
  <PresentationFormat>Affichage à l'écran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Simpsons</vt:lpstr>
      <vt:lpstr>Said can I take you home where we can be alone</vt:lpstr>
      <vt:lpstr>An next we were movin on</vt:lpstr>
      <vt:lpstr>I saw him dancin there by the record machine </vt:lpstr>
      <vt:lpstr>The beat was goin strong</vt:lpstr>
      <vt:lpstr>An I could tell it wouldnt be long</vt:lpstr>
      <vt:lpstr>So come an take your time an dance with me</vt:lpstr>
      <vt:lpstr>He smiled so I got up and asked for his name</vt:lpstr>
      <vt:lpstr>He was with me, yeah me</vt:lpstr>
      <vt:lpstr>He was with me, yeah me, singin</vt:lpstr>
      <vt:lpstr>So put another dime in the jukebox, baby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Simpsons</dc:title>
  <dc:creator>CSBE</dc:creator>
  <cp:lastModifiedBy>CSBE</cp:lastModifiedBy>
  <cp:revision>5</cp:revision>
  <dcterms:created xsi:type="dcterms:W3CDTF">2018-11-14T20:05:37Z</dcterms:created>
  <dcterms:modified xsi:type="dcterms:W3CDTF">2018-11-14T20:48:04Z</dcterms:modified>
</cp:coreProperties>
</file>