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1B3C8-0227-47E0-B142-83EAF06FDE95}" type="datetimeFigureOut">
              <a:rPr lang="fr-CA" smtClean="0"/>
              <a:t>2019-04-08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0EFF8C-0A23-4868-A9AD-E2ACEA78FA93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Changement de phase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smtClean="0"/>
              <a:t>Fait par: </a:t>
            </a:r>
            <a:r>
              <a:rPr lang="fr-CA" dirty="0" err="1" smtClean="0"/>
              <a:t>Edouard</a:t>
            </a:r>
            <a:r>
              <a:rPr lang="fr-CA" dirty="0" smtClean="0"/>
              <a:t> Grenier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971600" y="4005064"/>
            <a:ext cx="1728192" cy="17281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Cylindre 9"/>
          <p:cNvSpPr/>
          <p:nvPr/>
        </p:nvSpPr>
        <p:spPr>
          <a:xfrm>
            <a:off x="6588224" y="4077072"/>
            <a:ext cx="1368152" cy="1728192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Nuage 16"/>
          <p:cNvSpPr/>
          <p:nvPr/>
        </p:nvSpPr>
        <p:spPr>
          <a:xfrm>
            <a:off x="2987824" y="1628800"/>
            <a:ext cx="2592288" cy="144016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9" name="ZoneTexte 28"/>
          <p:cNvSpPr txBox="1"/>
          <p:nvPr/>
        </p:nvSpPr>
        <p:spPr>
          <a:xfrm>
            <a:off x="3707904" y="20608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Gazeux</a:t>
            </a:r>
            <a:endParaRPr lang="fr-CA" dirty="0"/>
          </a:p>
        </p:txBody>
      </p:sp>
      <p:sp>
        <p:nvSpPr>
          <p:cNvPr id="30" name="ZoneTexte 29"/>
          <p:cNvSpPr txBox="1"/>
          <p:nvPr/>
        </p:nvSpPr>
        <p:spPr>
          <a:xfrm>
            <a:off x="1259632" y="458112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Solide</a:t>
            </a:r>
            <a:endParaRPr lang="fr-CA" dirty="0"/>
          </a:p>
        </p:txBody>
      </p:sp>
      <p:sp>
        <p:nvSpPr>
          <p:cNvPr id="31" name="ZoneTexte 30"/>
          <p:cNvSpPr txBox="1"/>
          <p:nvPr/>
        </p:nvSpPr>
        <p:spPr>
          <a:xfrm>
            <a:off x="6804248" y="4797152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Liquide</a:t>
            </a:r>
            <a:endParaRPr lang="fr-CA" dirty="0"/>
          </a:p>
        </p:txBody>
      </p:sp>
      <p:sp>
        <p:nvSpPr>
          <p:cNvPr id="35" name="Flèche vers le haut 34"/>
          <p:cNvSpPr/>
          <p:nvPr/>
        </p:nvSpPr>
        <p:spPr>
          <a:xfrm rot="2567918">
            <a:off x="2087976" y="2582759"/>
            <a:ext cx="504056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37" name="Flèche vers le haut 36"/>
          <p:cNvSpPr/>
          <p:nvPr/>
        </p:nvSpPr>
        <p:spPr>
          <a:xfrm rot="13499530">
            <a:off x="2529226" y="2934460"/>
            <a:ext cx="504056" cy="11521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1" name="Flèche vers le haut 40"/>
          <p:cNvSpPr/>
          <p:nvPr/>
        </p:nvSpPr>
        <p:spPr>
          <a:xfrm rot="8122133">
            <a:off x="5684281" y="2492046"/>
            <a:ext cx="504056" cy="17334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2" name="Flèche vers le haut 41"/>
          <p:cNvSpPr/>
          <p:nvPr/>
        </p:nvSpPr>
        <p:spPr>
          <a:xfrm rot="18853657">
            <a:off x="6346049" y="2125189"/>
            <a:ext cx="504056" cy="17625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4" name="Flèche vers le haut 43"/>
          <p:cNvSpPr/>
          <p:nvPr/>
        </p:nvSpPr>
        <p:spPr>
          <a:xfrm rot="5400000">
            <a:off x="4319972" y="2744924"/>
            <a:ext cx="504056" cy="345638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5" name="Flèche vers le haut 44"/>
          <p:cNvSpPr/>
          <p:nvPr/>
        </p:nvSpPr>
        <p:spPr>
          <a:xfrm rot="16200000">
            <a:off x="4337132" y="3663868"/>
            <a:ext cx="504056" cy="334668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46" name="ZoneTexte 45"/>
          <p:cNvSpPr txBox="1"/>
          <p:nvPr/>
        </p:nvSpPr>
        <p:spPr>
          <a:xfrm>
            <a:off x="3131840" y="429309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Fusion</a:t>
            </a:r>
            <a:endParaRPr lang="fr-CA" dirty="0"/>
          </a:p>
        </p:txBody>
      </p:sp>
      <p:sp>
        <p:nvSpPr>
          <p:cNvPr id="47" name="ZoneTexte 46"/>
          <p:cNvSpPr txBox="1"/>
          <p:nvPr/>
        </p:nvSpPr>
        <p:spPr>
          <a:xfrm>
            <a:off x="3275856" y="515719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mtClean="0"/>
              <a:t>Solidification</a:t>
            </a:r>
            <a:endParaRPr lang="fr-CA" dirty="0"/>
          </a:p>
        </p:txBody>
      </p:sp>
      <p:sp>
        <p:nvSpPr>
          <p:cNvPr id="48" name="ZoneTexte 47"/>
          <p:cNvSpPr txBox="1"/>
          <p:nvPr/>
        </p:nvSpPr>
        <p:spPr>
          <a:xfrm rot="18871554">
            <a:off x="2084251" y="3095439"/>
            <a:ext cx="1627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Condensation totale</a:t>
            </a:r>
            <a:endParaRPr lang="fr-CA" dirty="0"/>
          </a:p>
        </p:txBody>
      </p:sp>
      <p:sp>
        <p:nvSpPr>
          <p:cNvPr id="49" name="ZoneTexte 48"/>
          <p:cNvSpPr txBox="1"/>
          <p:nvPr/>
        </p:nvSpPr>
        <p:spPr>
          <a:xfrm rot="18713416">
            <a:off x="1673251" y="2942104"/>
            <a:ext cx="1371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dirty="0" smtClean="0"/>
              <a:t>Sublimation</a:t>
            </a:r>
            <a:endParaRPr lang="fr-CA" dirty="0"/>
          </a:p>
        </p:txBody>
      </p:sp>
      <p:sp>
        <p:nvSpPr>
          <p:cNvPr id="50" name="ZoneTexte 49"/>
          <p:cNvSpPr txBox="1"/>
          <p:nvPr/>
        </p:nvSpPr>
        <p:spPr>
          <a:xfrm rot="2692456">
            <a:off x="5100722" y="3110374"/>
            <a:ext cx="1680827" cy="37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dirty="0"/>
          </a:p>
        </p:txBody>
      </p:sp>
      <p:sp>
        <p:nvSpPr>
          <p:cNvPr id="52" name="Accolade ouvrante 51"/>
          <p:cNvSpPr/>
          <p:nvPr/>
        </p:nvSpPr>
        <p:spPr>
          <a:xfrm>
            <a:off x="7092280" y="1916832"/>
            <a:ext cx="576064" cy="15841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3" name="ZoneTexte 52"/>
          <p:cNvSpPr txBox="1"/>
          <p:nvPr/>
        </p:nvSpPr>
        <p:spPr>
          <a:xfrm>
            <a:off x="7452320" y="1988840"/>
            <a:ext cx="14401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-Vaporisation</a:t>
            </a:r>
          </a:p>
          <a:p>
            <a:endParaRPr lang="fr-CA" dirty="0"/>
          </a:p>
          <a:p>
            <a:r>
              <a:rPr lang="fr-CA" dirty="0" smtClean="0"/>
              <a:t>-Ébullition</a:t>
            </a:r>
          </a:p>
          <a:p>
            <a:endParaRPr lang="fr-CA" dirty="0"/>
          </a:p>
          <a:p>
            <a:r>
              <a:rPr lang="fr-CA" dirty="0" smtClean="0"/>
              <a:t>-Évaporation</a:t>
            </a:r>
          </a:p>
          <a:p>
            <a:endParaRPr lang="fr-CA" dirty="0"/>
          </a:p>
          <a:p>
            <a:endParaRPr lang="fr-CA" dirty="0"/>
          </a:p>
        </p:txBody>
      </p:sp>
      <p:sp>
        <p:nvSpPr>
          <p:cNvPr id="55" name="ZoneTexte 54"/>
          <p:cNvSpPr txBox="1"/>
          <p:nvPr/>
        </p:nvSpPr>
        <p:spPr>
          <a:xfrm rot="2732371">
            <a:off x="4911116" y="3094991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/>
              <a:t>Condensation partielle</a:t>
            </a:r>
            <a:endParaRPr lang="fr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24</Words>
  <Application>Microsoft Office PowerPoint</Application>
  <PresentationFormat>Affichage à l'écran (4:3)</PresentationFormat>
  <Paragraphs>15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Changement de phase</vt:lpstr>
      <vt:lpstr>Diapositive 2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Changement de phase</dc:title>
  <dc:creator>CSBE</dc:creator>
  <cp:lastModifiedBy>CSBE</cp:lastModifiedBy>
  <cp:revision>4</cp:revision>
  <dcterms:created xsi:type="dcterms:W3CDTF">2019-04-08T18:58:56Z</dcterms:created>
  <dcterms:modified xsi:type="dcterms:W3CDTF">2019-04-08T19:31:31Z</dcterms:modified>
</cp:coreProperties>
</file>