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9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6C60-7F0D-4076-994B-6E3B99A57F70}" type="datetimeFigureOut">
              <a:rPr lang="fr-CA" smtClean="0"/>
              <a:t>2018-10-16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2090-847B-4056-9006-F39A2DA4330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joqKP_-erdAhVDGt8KHbugCrQQjRx6BAgBEAU&amp;url=https://www.guideautoweb.com/articles/47096/&amp;psig=AOvVaw1HYzm8npbzYAyZhiVdtkWQ&amp;ust=153867950806737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 smtClean="0"/>
              <a:t>Fait par Félix Jacques</a:t>
            </a:r>
            <a:endParaRPr lang="fr-C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Résultats de recherche d'images pour « auto golf 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914400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2411760" y="4437112"/>
            <a:ext cx="936104" cy="93610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6444208" y="4437112"/>
            <a:ext cx="1080120" cy="93610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4" y="4149080"/>
            <a:ext cx="43204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6228184" y="3933056"/>
            <a:ext cx="43204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3707904" y="3789040"/>
            <a:ext cx="43204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3275856" y="4221088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Forme libre 32"/>
          <p:cNvSpPr/>
          <p:nvPr/>
        </p:nvSpPr>
        <p:spPr>
          <a:xfrm>
            <a:off x="1619672" y="3140968"/>
            <a:ext cx="6484852" cy="2026058"/>
          </a:xfrm>
          <a:custGeom>
            <a:avLst/>
            <a:gdLst>
              <a:gd name="connsiteX0" fmla="*/ 337440 w 6484852"/>
              <a:gd name="connsiteY0" fmla="*/ 1072106 h 2026058"/>
              <a:gd name="connsiteX1" fmla="*/ 337440 w 6484852"/>
              <a:gd name="connsiteY1" fmla="*/ 1072106 h 2026058"/>
              <a:gd name="connsiteX2" fmla="*/ 260322 w 6484852"/>
              <a:gd name="connsiteY2" fmla="*/ 1138207 h 2026058"/>
              <a:gd name="connsiteX3" fmla="*/ 216254 w 6484852"/>
              <a:gd name="connsiteY3" fmla="*/ 1204309 h 2026058"/>
              <a:gd name="connsiteX4" fmla="*/ 183204 w 6484852"/>
              <a:gd name="connsiteY4" fmla="*/ 1358545 h 2026058"/>
              <a:gd name="connsiteX5" fmla="*/ 117102 w 6484852"/>
              <a:gd name="connsiteY5" fmla="*/ 1402612 h 2026058"/>
              <a:gd name="connsiteX6" fmla="*/ 106085 w 6484852"/>
              <a:gd name="connsiteY6" fmla="*/ 1953456 h 2026058"/>
              <a:gd name="connsiteX7" fmla="*/ 150153 w 6484852"/>
              <a:gd name="connsiteY7" fmla="*/ 2008540 h 2026058"/>
              <a:gd name="connsiteX8" fmla="*/ 348457 w 6484852"/>
              <a:gd name="connsiteY8" fmla="*/ 1997523 h 2026058"/>
              <a:gd name="connsiteX9" fmla="*/ 678963 w 6484852"/>
              <a:gd name="connsiteY9" fmla="*/ 2019557 h 2026058"/>
              <a:gd name="connsiteX10" fmla="*/ 667946 w 6484852"/>
              <a:gd name="connsiteY10" fmla="*/ 1931422 h 2026058"/>
              <a:gd name="connsiteX11" fmla="*/ 689979 w 6484852"/>
              <a:gd name="connsiteY11" fmla="*/ 1578882 h 2026058"/>
              <a:gd name="connsiteX12" fmla="*/ 700996 w 6484852"/>
              <a:gd name="connsiteY12" fmla="*/ 1545832 h 2026058"/>
              <a:gd name="connsiteX13" fmla="*/ 723030 w 6484852"/>
              <a:gd name="connsiteY13" fmla="*/ 1512781 h 2026058"/>
              <a:gd name="connsiteX14" fmla="*/ 756081 w 6484852"/>
              <a:gd name="connsiteY14" fmla="*/ 1413629 h 2026058"/>
              <a:gd name="connsiteX15" fmla="*/ 767098 w 6484852"/>
              <a:gd name="connsiteY15" fmla="*/ 1380579 h 2026058"/>
              <a:gd name="connsiteX16" fmla="*/ 866249 w 6484852"/>
              <a:gd name="connsiteY16" fmla="*/ 1325494 h 2026058"/>
              <a:gd name="connsiteX17" fmla="*/ 932351 w 6484852"/>
              <a:gd name="connsiteY17" fmla="*/ 1292444 h 2026058"/>
              <a:gd name="connsiteX18" fmla="*/ 1031502 w 6484852"/>
              <a:gd name="connsiteY18" fmla="*/ 1248376 h 2026058"/>
              <a:gd name="connsiteX19" fmla="*/ 1108620 w 6484852"/>
              <a:gd name="connsiteY19" fmla="*/ 1226342 h 2026058"/>
              <a:gd name="connsiteX20" fmla="*/ 1141671 w 6484852"/>
              <a:gd name="connsiteY20" fmla="*/ 1215326 h 2026058"/>
              <a:gd name="connsiteX21" fmla="*/ 1229806 w 6484852"/>
              <a:gd name="connsiteY21" fmla="*/ 1204309 h 2026058"/>
              <a:gd name="connsiteX22" fmla="*/ 1472177 w 6484852"/>
              <a:gd name="connsiteY22" fmla="*/ 1215326 h 2026058"/>
              <a:gd name="connsiteX23" fmla="*/ 1505228 w 6484852"/>
              <a:gd name="connsiteY23" fmla="*/ 1248376 h 2026058"/>
              <a:gd name="connsiteX24" fmla="*/ 1538278 w 6484852"/>
              <a:gd name="connsiteY24" fmla="*/ 1270410 h 2026058"/>
              <a:gd name="connsiteX25" fmla="*/ 1604379 w 6484852"/>
              <a:gd name="connsiteY25" fmla="*/ 1314477 h 2026058"/>
              <a:gd name="connsiteX26" fmla="*/ 1670481 w 6484852"/>
              <a:gd name="connsiteY26" fmla="*/ 1380579 h 2026058"/>
              <a:gd name="connsiteX27" fmla="*/ 1703531 w 6484852"/>
              <a:gd name="connsiteY27" fmla="*/ 1413629 h 2026058"/>
              <a:gd name="connsiteX28" fmla="*/ 1714548 w 6484852"/>
              <a:gd name="connsiteY28" fmla="*/ 1446680 h 2026058"/>
              <a:gd name="connsiteX29" fmla="*/ 1736582 w 6484852"/>
              <a:gd name="connsiteY29" fmla="*/ 1479730 h 2026058"/>
              <a:gd name="connsiteX30" fmla="*/ 1747599 w 6484852"/>
              <a:gd name="connsiteY30" fmla="*/ 1523798 h 2026058"/>
              <a:gd name="connsiteX31" fmla="*/ 1769632 w 6484852"/>
              <a:gd name="connsiteY31" fmla="*/ 1556848 h 2026058"/>
              <a:gd name="connsiteX32" fmla="*/ 1791666 w 6484852"/>
              <a:gd name="connsiteY32" fmla="*/ 1622950 h 2026058"/>
              <a:gd name="connsiteX33" fmla="*/ 1813700 w 6484852"/>
              <a:gd name="connsiteY33" fmla="*/ 1667017 h 2026058"/>
              <a:gd name="connsiteX34" fmla="*/ 1857767 w 6484852"/>
              <a:gd name="connsiteY34" fmla="*/ 1777186 h 2026058"/>
              <a:gd name="connsiteX35" fmla="*/ 2078105 w 6484852"/>
              <a:gd name="connsiteY35" fmla="*/ 1953456 h 2026058"/>
              <a:gd name="connsiteX36" fmla="*/ 2122172 w 6484852"/>
              <a:gd name="connsiteY36" fmla="*/ 1942439 h 2026058"/>
              <a:gd name="connsiteX37" fmla="*/ 2276408 w 6484852"/>
              <a:gd name="connsiteY37" fmla="*/ 1920405 h 2026058"/>
              <a:gd name="connsiteX38" fmla="*/ 2573864 w 6484852"/>
              <a:gd name="connsiteY38" fmla="*/ 1931422 h 2026058"/>
              <a:gd name="connsiteX39" fmla="*/ 2948437 w 6484852"/>
              <a:gd name="connsiteY39" fmla="*/ 1964473 h 2026058"/>
              <a:gd name="connsiteX40" fmla="*/ 2981488 w 6484852"/>
              <a:gd name="connsiteY40" fmla="*/ 1975489 h 2026058"/>
              <a:gd name="connsiteX41" fmla="*/ 3576399 w 6484852"/>
              <a:gd name="connsiteY41" fmla="*/ 1975489 h 2026058"/>
              <a:gd name="connsiteX42" fmla="*/ 4766220 w 6484852"/>
              <a:gd name="connsiteY42" fmla="*/ 1942439 h 2026058"/>
              <a:gd name="connsiteX43" fmla="*/ 4788254 w 6484852"/>
              <a:gd name="connsiteY43" fmla="*/ 1678034 h 2026058"/>
              <a:gd name="connsiteX44" fmla="*/ 4810288 w 6484852"/>
              <a:gd name="connsiteY44" fmla="*/ 1578882 h 2026058"/>
              <a:gd name="connsiteX45" fmla="*/ 4843338 w 6484852"/>
              <a:gd name="connsiteY45" fmla="*/ 1468713 h 2026058"/>
              <a:gd name="connsiteX46" fmla="*/ 4854355 w 6484852"/>
              <a:gd name="connsiteY46" fmla="*/ 1435663 h 2026058"/>
              <a:gd name="connsiteX47" fmla="*/ 4920457 w 6484852"/>
              <a:gd name="connsiteY47" fmla="*/ 1325494 h 2026058"/>
              <a:gd name="connsiteX48" fmla="*/ 4975541 w 6484852"/>
              <a:gd name="connsiteY48" fmla="*/ 1270410 h 2026058"/>
              <a:gd name="connsiteX49" fmla="*/ 5008591 w 6484852"/>
              <a:gd name="connsiteY49" fmla="*/ 1259393 h 2026058"/>
              <a:gd name="connsiteX50" fmla="*/ 5151811 w 6484852"/>
              <a:gd name="connsiteY50" fmla="*/ 1237359 h 2026058"/>
              <a:gd name="connsiteX51" fmla="*/ 5691637 w 6484852"/>
              <a:gd name="connsiteY51" fmla="*/ 1248376 h 2026058"/>
              <a:gd name="connsiteX52" fmla="*/ 5790789 w 6484852"/>
              <a:gd name="connsiteY52" fmla="*/ 1281427 h 2026058"/>
              <a:gd name="connsiteX53" fmla="*/ 5823840 w 6484852"/>
              <a:gd name="connsiteY53" fmla="*/ 1325494 h 2026058"/>
              <a:gd name="connsiteX54" fmla="*/ 5834857 w 6484852"/>
              <a:gd name="connsiteY54" fmla="*/ 1358545 h 2026058"/>
              <a:gd name="connsiteX55" fmla="*/ 5856890 w 6484852"/>
              <a:gd name="connsiteY55" fmla="*/ 1391595 h 2026058"/>
              <a:gd name="connsiteX56" fmla="*/ 5878924 w 6484852"/>
              <a:gd name="connsiteY56" fmla="*/ 1446680 h 2026058"/>
              <a:gd name="connsiteX57" fmla="*/ 5900958 w 6484852"/>
              <a:gd name="connsiteY57" fmla="*/ 1490747 h 2026058"/>
              <a:gd name="connsiteX58" fmla="*/ 5922991 w 6484852"/>
              <a:gd name="connsiteY58" fmla="*/ 1556848 h 2026058"/>
              <a:gd name="connsiteX59" fmla="*/ 5934008 w 6484852"/>
              <a:gd name="connsiteY59" fmla="*/ 1589899 h 2026058"/>
              <a:gd name="connsiteX60" fmla="*/ 5945025 w 6484852"/>
              <a:gd name="connsiteY60" fmla="*/ 1633966 h 2026058"/>
              <a:gd name="connsiteX61" fmla="*/ 5956042 w 6484852"/>
              <a:gd name="connsiteY61" fmla="*/ 1700068 h 2026058"/>
              <a:gd name="connsiteX62" fmla="*/ 5978076 w 6484852"/>
              <a:gd name="connsiteY62" fmla="*/ 1744135 h 2026058"/>
              <a:gd name="connsiteX63" fmla="*/ 6000110 w 6484852"/>
              <a:gd name="connsiteY63" fmla="*/ 1821253 h 2026058"/>
              <a:gd name="connsiteX64" fmla="*/ 6011126 w 6484852"/>
              <a:gd name="connsiteY64" fmla="*/ 1865321 h 2026058"/>
              <a:gd name="connsiteX65" fmla="*/ 6022143 w 6484852"/>
              <a:gd name="connsiteY65" fmla="*/ 1975489 h 2026058"/>
              <a:gd name="connsiteX66" fmla="*/ 6033160 w 6484852"/>
              <a:gd name="connsiteY66" fmla="*/ 2008540 h 2026058"/>
              <a:gd name="connsiteX67" fmla="*/ 6088244 w 6484852"/>
              <a:gd name="connsiteY67" fmla="*/ 1997523 h 2026058"/>
              <a:gd name="connsiteX68" fmla="*/ 6187396 w 6484852"/>
              <a:gd name="connsiteY68" fmla="*/ 1975489 h 2026058"/>
              <a:gd name="connsiteX69" fmla="*/ 6121295 w 6484852"/>
              <a:gd name="connsiteY69" fmla="*/ 1964473 h 2026058"/>
              <a:gd name="connsiteX70" fmla="*/ 6154346 w 6484852"/>
              <a:gd name="connsiteY70" fmla="*/ 1942439 h 2026058"/>
              <a:gd name="connsiteX71" fmla="*/ 6187396 w 6484852"/>
              <a:gd name="connsiteY71" fmla="*/ 1909388 h 2026058"/>
              <a:gd name="connsiteX72" fmla="*/ 6242481 w 6484852"/>
              <a:gd name="connsiteY72" fmla="*/ 1876338 h 2026058"/>
              <a:gd name="connsiteX73" fmla="*/ 6352649 w 6484852"/>
              <a:gd name="connsiteY73" fmla="*/ 1810236 h 2026058"/>
              <a:gd name="connsiteX74" fmla="*/ 6385700 w 6484852"/>
              <a:gd name="connsiteY74" fmla="*/ 1799219 h 2026058"/>
              <a:gd name="connsiteX75" fmla="*/ 6418751 w 6484852"/>
              <a:gd name="connsiteY75" fmla="*/ 1733118 h 2026058"/>
              <a:gd name="connsiteX76" fmla="*/ 6429767 w 6484852"/>
              <a:gd name="connsiteY76" fmla="*/ 1700068 h 2026058"/>
              <a:gd name="connsiteX77" fmla="*/ 6451801 w 6484852"/>
              <a:gd name="connsiteY77" fmla="*/ 1667017 h 2026058"/>
              <a:gd name="connsiteX78" fmla="*/ 6484852 w 6484852"/>
              <a:gd name="connsiteY78" fmla="*/ 1589899 h 2026058"/>
              <a:gd name="connsiteX79" fmla="*/ 6462818 w 6484852"/>
              <a:gd name="connsiteY79" fmla="*/ 1281427 h 2026058"/>
              <a:gd name="connsiteX80" fmla="*/ 6429767 w 6484852"/>
              <a:gd name="connsiteY80" fmla="*/ 1259393 h 2026058"/>
              <a:gd name="connsiteX81" fmla="*/ 6374683 w 6484852"/>
              <a:gd name="connsiteY81" fmla="*/ 1204309 h 2026058"/>
              <a:gd name="connsiteX82" fmla="*/ 6363666 w 6484852"/>
              <a:gd name="connsiteY82" fmla="*/ 1171258 h 2026058"/>
              <a:gd name="connsiteX83" fmla="*/ 6341632 w 6484852"/>
              <a:gd name="connsiteY83" fmla="*/ 862786 h 2026058"/>
              <a:gd name="connsiteX84" fmla="*/ 6330616 w 6484852"/>
              <a:gd name="connsiteY84" fmla="*/ 829735 h 2026058"/>
              <a:gd name="connsiteX85" fmla="*/ 6253498 w 6484852"/>
              <a:gd name="connsiteY85" fmla="*/ 730583 h 2026058"/>
              <a:gd name="connsiteX86" fmla="*/ 6209430 w 6484852"/>
              <a:gd name="connsiteY86" fmla="*/ 664482 h 2026058"/>
              <a:gd name="connsiteX87" fmla="*/ 6187396 w 6484852"/>
              <a:gd name="connsiteY87" fmla="*/ 631432 h 2026058"/>
              <a:gd name="connsiteX88" fmla="*/ 6132312 w 6484852"/>
              <a:gd name="connsiteY88" fmla="*/ 576347 h 2026058"/>
              <a:gd name="connsiteX89" fmla="*/ 6099261 w 6484852"/>
              <a:gd name="connsiteY89" fmla="*/ 565330 h 2026058"/>
              <a:gd name="connsiteX90" fmla="*/ 6011126 w 6484852"/>
              <a:gd name="connsiteY90" fmla="*/ 510246 h 2026058"/>
              <a:gd name="connsiteX91" fmla="*/ 5967059 w 6484852"/>
              <a:gd name="connsiteY91" fmla="*/ 477195 h 2026058"/>
              <a:gd name="connsiteX92" fmla="*/ 5900958 w 6484852"/>
              <a:gd name="connsiteY92" fmla="*/ 444145 h 2026058"/>
              <a:gd name="connsiteX93" fmla="*/ 5812823 w 6484852"/>
              <a:gd name="connsiteY93" fmla="*/ 344993 h 2026058"/>
              <a:gd name="connsiteX94" fmla="*/ 5779772 w 6484852"/>
              <a:gd name="connsiteY94" fmla="*/ 322959 h 2026058"/>
              <a:gd name="connsiteX95" fmla="*/ 5724688 w 6484852"/>
              <a:gd name="connsiteY95" fmla="*/ 278892 h 2026058"/>
              <a:gd name="connsiteX96" fmla="*/ 5779772 w 6484852"/>
              <a:gd name="connsiteY96" fmla="*/ 223807 h 2026058"/>
              <a:gd name="connsiteX97" fmla="*/ 5801806 w 6484852"/>
              <a:gd name="connsiteY97" fmla="*/ 190757 h 2026058"/>
              <a:gd name="connsiteX98" fmla="*/ 5834857 w 6484852"/>
              <a:gd name="connsiteY98" fmla="*/ 157706 h 2026058"/>
              <a:gd name="connsiteX99" fmla="*/ 5801806 w 6484852"/>
              <a:gd name="connsiteY99" fmla="*/ 124656 h 2026058"/>
              <a:gd name="connsiteX100" fmla="*/ 5559435 w 6484852"/>
              <a:gd name="connsiteY100" fmla="*/ 113639 h 2026058"/>
              <a:gd name="connsiteX101" fmla="*/ 5361131 w 6484852"/>
              <a:gd name="connsiteY101" fmla="*/ 102622 h 2026058"/>
              <a:gd name="connsiteX102" fmla="*/ 5394182 w 6484852"/>
              <a:gd name="connsiteY102" fmla="*/ 91605 h 2026058"/>
              <a:gd name="connsiteX103" fmla="*/ 5416216 w 6484852"/>
              <a:gd name="connsiteY103" fmla="*/ 47538 h 2026058"/>
              <a:gd name="connsiteX104" fmla="*/ 5405199 w 6484852"/>
              <a:gd name="connsiteY104" fmla="*/ 3470 h 2026058"/>
              <a:gd name="connsiteX105" fmla="*/ 5228929 w 6484852"/>
              <a:gd name="connsiteY105" fmla="*/ 25504 h 2026058"/>
              <a:gd name="connsiteX106" fmla="*/ 5195878 w 6484852"/>
              <a:gd name="connsiteY106" fmla="*/ 47538 h 2026058"/>
              <a:gd name="connsiteX107" fmla="*/ 5129777 w 6484852"/>
              <a:gd name="connsiteY107" fmla="*/ 69571 h 2026058"/>
              <a:gd name="connsiteX108" fmla="*/ 4711136 w 6484852"/>
              <a:gd name="connsiteY108" fmla="*/ 58554 h 2026058"/>
              <a:gd name="connsiteX109" fmla="*/ 4634018 w 6484852"/>
              <a:gd name="connsiteY109" fmla="*/ 47538 h 2026058"/>
              <a:gd name="connsiteX110" fmla="*/ 4545883 w 6484852"/>
              <a:gd name="connsiteY110" fmla="*/ 36521 h 2026058"/>
              <a:gd name="connsiteX111" fmla="*/ 4226394 w 6484852"/>
              <a:gd name="connsiteY111" fmla="*/ 36521 h 2026058"/>
              <a:gd name="connsiteX112" fmla="*/ 4193343 w 6484852"/>
              <a:gd name="connsiteY112" fmla="*/ 47538 h 2026058"/>
              <a:gd name="connsiteX113" fmla="*/ 4149276 w 6484852"/>
              <a:gd name="connsiteY113" fmla="*/ 58554 h 2026058"/>
              <a:gd name="connsiteX114" fmla="*/ 4072158 w 6484852"/>
              <a:gd name="connsiteY114" fmla="*/ 69571 h 2026058"/>
              <a:gd name="connsiteX115" fmla="*/ 4006057 w 6484852"/>
              <a:gd name="connsiteY115" fmla="*/ 80588 h 2026058"/>
              <a:gd name="connsiteX116" fmla="*/ 3950972 w 6484852"/>
              <a:gd name="connsiteY116" fmla="*/ 91605 h 2026058"/>
              <a:gd name="connsiteX117" fmla="*/ 3686567 w 6484852"/>
              <a:gd name="connsiteY117" fmla="*/ 102622 h 2026058"/>
              <a:gd name="connsiteX118" fmla="*/ 3025555 w 6484852"/>
              <a:gd name="connsiteY118" fmla="*/ 124656 h 2026058"/>
              <a:gd name="connsiteX119" fmla="*/ 2860302 w 6484852"/>
              <a:gd name="connsiteY119" fmla="*/ 157706 h 2026058"/>
              <a:gd name="connsiteX120" fmla="*/ 2794201 w 6484852"/>
              <a:gd name="connsiteY120" fmla="*/ 190757 h 2026058"/>
              <a:gd name="connsiteX121" fmla="*/ 2761151 w 6484852"/>
              <a:gd name="connsiteY121" fmla="*/ 212791 h 2026058"/>
              <a:gd name="connsiteX122" fmla="*/ 2695049 w 6484852"/>
              <a:gd name="connsiteY122" fmla="*/ 234824 h 2026058"/>
              <a:gd name="connsiteX123" fmla="*/ 2661999 w 6484852"/>
              <a:gd name="connsiteY123" fmla="*/ 256858 h 2026058"/>
              <a:gd name="connsiteX124" fmla="*/ 2617931 w 6484852"/>
              <a:gd name="connsiteY124" fmla="*/ 267875 h 2026058"/>
              <a:gd name="connsiteX125" fmla="*/ 2551830 w 6484852"/>
              <a:gd name="connsiteY125" fmla="*/ 289909 h 2026058"/>
              <a:gd name="connsiteX126" fmla="*/ 2518779 w 6484852"/>
              <a:gd name="connsiteY126" fmla="*/ 300926 h 2026058"/>
              <a:gd name="connsiteX127" fmla="*/ 2452678 w 6484852"/>
              <a:gd name="connsiteY127" fmla="*/ 333976 h 2026058"/>
              <a:gd name="connsiteX128" fmla="*/ 2408611 w 6484852"/>
              <a:gd name="connsiteY128" fmla="*/ 367027 h 2026058"/>
              <a:gd name="connsiteX129" fmla="*/ 2320476 w 6484852"/>
              <a:gd name="connsiteY129" fmla="*/ 411094 h 2026058"/>
              <a:gd name="connsiteX130" fmla="*/ 2232341 w 6484852"/>
              <a:gd name="connsiteY130" fmla="*/ 477195 h 2026058"/>
              <a:gd name="connsiteX131" fmla="*/ 2133189 w 6484852"/>
              <a:gd name="connsiteY131" fmla="*/ 510246 h 2026058"/>
              <a:gd name="connsiteX132" fmla="*/ 2100138 w 6484852"/>
              <a:gd name="connsiteY132" fmla="*/ 521263 h 2026058"/>
              <a:gd name="connsiteX133" fmla="*/ 2023020 w 6484852"/>
              <a:gd name="connsiteY133" fmla="*/ 565330 h 2026058"/>
              <a:gd name="connsiteX134" fmla="*/ 1989970 w 6484852"/>
              <a:gd name="connsiteY134" fmla="*/ 576347 h 2026058"/>
              <a:gd name="connsiteX135" fmla="*/ 1956919 w 6484852"/>
              <a:gd name="connsiteY135" fmla="*/ 598381 h 2026058"/>
              <a:gd name="connsiteX136" fmla="*/ 1912852 w 6484852"/>
              <a:gd name="connsiteY136" fmla="*/ 609398 h 2026058"/>
              <a:gd name="connsiteX137" fmla="*/ 1879801 w 6484852"/>
              <a:gd name="connsiteY137" fmla="*/ 620415 h 2026058"/>
              <a:gd name="connsiteX138" fmla="*/ 1835734 w 6484852"/>
              <a:gd name="connsiteY138" fmla="*/ 642448 h 2026058"/>
              <a:gd name="connsiteX139" fmla="*/ 1725565 w 6484852"/>
              <a:gd name="connsiteY139" fmla="*/ 675499 h 2026058"/>
              <a:gd name="connsiteX140" fmla="*/ 1582346 w 6484852"/>
              <a:gd name="connsiteY140" fmla="*/ 697533 h 2026058"/>
              <a:gd name="connsiteX141" fmla="*/ 1527261 w 6484852"/>
              <a:gd name="connsiteY141" fmla="*/ 708550 h 2026058"/>
              <a:gd name="connsiteX142" fmla="*/ 1417093 w 6484852"/>
              <a:gd name="connsiteY142" fmla="*/ 741600 h 2026058"/>
              <a:gd name="connsiteX143" fmla="*/ 1384042 w 6484852"/>
              <a:gd name="connsiteY143" fmla="*/ 752617 h 2026058"/>
              <a:gd name="connsiteX144" fmla="*/ 1339975 w 6484852"/>
              <a:gd name="connsiteY144" fmla="*/ 763634 h 2026058"/>
              <a:gd name="connsiteX145" fmla="*/ 1273873 w 6484852"/>
              <a:gd name="connsiteY145" fmla="*/ 785668 h 2026058"/>
              <a:gd name="connsiteX146" fmla="*/ 1218789 w 6484852"/>
              <a:gd name="connsiteY146" fmla="*/ 796685 h 2026058"/>
              <a:gd name="connsiteX147" fmla="*/ 1174722 w 6484852"/>
              <a:gd name="connsiteY147" fmla="*/ 818718 h 2026058"/>
              <a:gd name="connsiteX148" fmla="*/ 976418 w 6484852"/>
              <a:gd name="connsiteY148" fmla="*/ 851769 h 2026058"/>
              <a:gd name="connsiteX149" fmla="*/ 789131 w 6484852"/>
              <a:gd name="connsiteY149" fmla="*/ 884819 h 2026058"/>
              <a:gd name="connsiteX150" fmla="*/ 700996 w 6484852"/>
              <a:gd name="connsiteY150" fmla="*/ 895836 h 2026058"/>
              <a:gd name="connsiteX151" fmla="*/ 612861 w 6484852"/>
              <a:gd name="connsiteY151" fmla="*/ 917870 h 2026058"/>
              <a:gd name="connsiteX152" fmla="*/ 524726 w 6484852"/>
              <a:gd name="connsiteY152" fmla="*/ 939904 h 2026058"/>
              <a:gd name="connsiteX153" fmla="*/ 447608 w 6484852"/>
              <a:gd name="connsiteY153" fmla="*/ 1006005 h 2026058"/>
              <a:gd name="connsiteX154" fmla="*/ 414558 w 6484852"/>
              <a:gd name="connsiteY154" fmla="*/ 1017022 h 2026058"/>
              <a:gd name="connsiteX155" fmla="*/ 381507 w 6484852"/>
              <a:gd name="connsiteY155" fmla="*/ 1050073 h 2026058"/>
              <a:gd name="connsiteX156" fmla="*/ 348457 w 6484852"/>
              <a:gd name="connsiteY156" fmla="*/ 1061089 h 2026058"/>
              <a:gd name="connsiteX157" fmla="*/ 326423 w 6484852"/>
              <a:gd name="connsiteY157" fmla="*/ 1094140 h 2026058"/>
              <a:gd name="connsiteX158" fmla="*/ 337440 w 6484852"/>
              <a:gd name="connsiteY158" fmla="*/ 1072106 h 202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6484852" h="2026058">
                <a:moveTo>
                  <a:pt x="337440" y="1072106"/>
                </a:moveTo>
                <a:lnTo>
                  <a:pt x="337440" y="1072106"/>
                </a:lnTo>
                <a:cubicBezTo>
                  <a:pt x="311734" y="1094140"/>
                  <a:pt x="283200" y="1113249"/>
                  <a:pt x="260322" y="1138207"/>
                </a:cubicBezTo>
                <a:cubicBezTo>
                  <a:pt x="242428" y="1157728"/>
                  <a:pt x="216254" y="1204309"/>
                  <a:pt x="216254" y="1204309"/>
                </a:cubicBezTo>
                <a:cubicBezTo>
                  <a:pt x="212460" y="1246039"/>
                  <a:pt x="224987" y="1321985"/>
                  <a:pt x="183204" y="1358545"/>
                </a:cubicBezTo>
                <a:cubicBezTo>
                  <a:pt x="163275" y="1375983"/>
                  <a:pt x="117102" y="1402612"/>
                  <a:pt x="117102" y="1402612"/>
                </a:cubicBezTo>
                <a:cubicBezTo>
                  <a:pt x="0" y="1578272"/>
                  <a:pt x="85790" y="1435922"/>
                  <a:pt x="106085" y="1953456"/>
                </a:cubicBezTo>
                <a:cubicBezTo>
                  <a:pt x="108100" y="2004850"/>
                  <a:pt x="111802" y="1995756"/>
                  <a:pt x="150153" y="2008540"/>
                </a:cubicBezTo>
                <a:cubicBezTo>
                  <a:pt x="216254" y="2004868"/>
                  <a:pt x="282254" y="1997523"/>
                  <a:pt x="348457" y="1997523"/>
                </a:cubicBezTo>
                <a:cubicBezTo>
                  <a:pt x="623177" y="1997523"/>
                  <a:pt x="555803" y="1978504"/>
                  <a:pt x="678963" y="2019557"/>
                </a:cubicBezTo>
                <a:cubicBezTo>
                  <a:pt x="675291" y="1990179"/>
                  <a:pt x="667946" y="1961029"/>
                  <a:pt x="667946" y="1931422"/>
                </a:cubicBezTo>
                <a:cubicBezTo>
                  <a:pt x="667946" y="1823612"/>
                  <a:pt x="661716" y="1691938"/>
                  <a:pt x="689979" y="1578882"/>
                </a:cubicBezTo>
                <a:cubicBezTo>
                  <a:pt x="692795" y="1567616"/>
                  <a:pt x="695803" y="1556219"/>
                  <a:pt x="700996" y="1545832"/>
                </a:cubicBezTo>
                <a:cubicBezTo>
                  <a:pt x="706918" y="1533989"/>
                  <a:pt x="717652" y="1524881"/>
                  <a:pt x="723030" y="1512781"/>
                </a:cubicBezTo>
                <a:cubicBezTo>
                  <a:pt x="723032" y="1512776"/>
                  <a:pt x="750572" y="1430157"/>
                  <a:pt x="756081" y="1413629"/>
                </a:cubicBezTo>
                <a:cubicBezTo>
                  <a:pt x="759753" y="1402612"/>
                  <a:pt x="757436" y="1387021"/>
                  <a:pt x="767098" y="1380579"/>
                </a:cubicBezTo>
                <a:cubicBezTo>
                  <a:pt x="975513" y="1241634"/>
                  <a:pt x="749906" y="1383666"/>
                  <a:pt x="866249" y="1325494"/>
                </a:cubicBezTo>
                <a:cubicBezTo>
                  <a:pt x="951664" y="1282786"/>
                  <a:pt x="849287" y="1320130"/>
                  <a:pt x="932351" y="1292444"/>
                </a:cubicBezTo>
                <a:cubicBezTo>
                  <a:pt x="984725" y="1257527"/>
                  <a:pt x="952840" y="1274597"/>
                  <a:pt x="1031502" y="1248376"/>
                </a:cubicBezTo>
                <a:cubicBezTo>
                  <a:pt x="1110722" y="1221969"/>
                  <a:pt x="1011820" y="1253998"/>
                  <a:pt x="1108620" y="1226342"/>
                </a:cubicBezTo>
                <a:cubicBezTo>
                  <a:pt x="1119786" y="1223152"/>
                  <a:pt x="1130245" y="1217403"/>
                  <a:pt x="1141671" y="1215326"/>
                </a:cubicBezTo>
                <a:cubicBezTo>
                  <a:pt x="1170800" y="1210030"/>
                  <a:pt x="1200428" y="1207981"/>
                  <a:pt x="1229806" y="1204309"/>
                </a:cubicBezTo>
                <a:cubicBezTo>
                  <a:pt x="1310596" y="1207981"/>
                  <a:pt x="1392319" y="1202549"/>
                  <a:pt x="1472177" y="1215326"/>
                </a:cubicBezTo>
                <a:cubicBezTo>
                  <a:pt x="1487561" y="1217787"/>
                  <a:pt x="1493259" y="1238402"/>
                  <a:pt x="1505228" y="1248376"/>
                </a:cubicBezTo>
                <a:cubicBezTo>
                  <a:pt x="1515400" y="1256852"/>
                  <a:pt x="1528106" y="1261934"/>
                  <a:pt x="1538278" y="1270410"/>
                </a:cubicBezTo>
                <a:cubicBezTo>
                  <a:pt x="1593293" y="1316255"/>
                  <a:pt x="1546298" y="1295116"/>
                  <a:pt x="1604379" y="1314477"/>
                </a:cubicBezTo>
                <a:lnTo>
                  <a:pt x="1670481" y="1380579"/>
                </a:lnTo>
                <a:lnTo>
                  <a:pt x="1703531" y="1413629"/>
                </a:lnTo>
                <a:cubicBezTo>
                  <a:pt x="1707203" y="1424646"/>
                  <a:pt x="1709354" y="1436293"/>
                  <a:pt x="1714548" y="1446680"/>
                </a:cubicBezTo>
                <a:cubicBezTo>
                  <a:pt x="1720469" y="1458523"/>
                  <a:pt x="1731366" y="1467560"/>
                  <a:pt x="1736582" y="1479730"/>
                </a:cubicBezTo>
                <a:cubicBezTo>
                  <a:pt x="1742547" y="1493647"/>
                  <a:pt x="1741635" y="1509881"/>
                  <a:pt x="1747599" y="1523798"/>
                </a:cubicBezTo>
                <a:cubicBezTo>
                  <a:pt x="1752815" y="1535968"/>
                  <a:pt x="1764255" y="1544749"/>
                  <a:pt x="1769632" y="1556848"/>
                </a:cubicBezTo>
                <a:cubicBezTo>
                  <a:pt x="1779065" y="1578072"/>
                  <a:pt x="1781279" y="1602176"/>
                  <a:pt x="1791666" y="1622950"/>
                </a:cubicBezTo>
                <a:cubicBezTo>
                  <a:pt x="1799011" y="1637639"/>
                  <a:pt x="1807601" y="1651769"/>
                  <a:pt x="1813700" y="1667017"/>
                </a:cubicBezTo>
                <a:cubicBezTo>
                  <a:pt x="1868162" y="1803171"/>
                  <a:pt x="1806090" y="1673826"/>
                  <a:pt x="1857767" y="1777186"/>
                </a:cubicBezTo>
                <a:cubicBezTo>
                  <a:pt x="1901686" y="2026058"/>
                  <a:pt x="1827534" y="1968196"/>
                  <a:pt x="2078105" y="1953456"/>
                </a:cubicBezTo>
                <a:cubicBezTo>
                  <a:pt x="2092794" y="1949784"/>
                  <a:pt x="2107325" y="1945408"/>
                  <a:pt x="2122172" y="1942439"/>
                </a:cubicBezTo>
                <a:cubicBezTo>
                  <a:pt x="2175119" y="1931849"/>
                  <a:pt x="2222251" y="1927175"/>
                  <a:pt x="2276408" y="1920405"/>
                </a:cubicBezTo>
                <a:lnTo>
                  <a:pt x="2573864" y="1931422"/>
                </a:lnTo>
                <a:cubicBezTo>
                  <a:pt x="2795956" y="1943993"/>
                  <a:pt x="2794301" y="1945206"/>
                  <a:pt x="2948437" y="1964473"/>
                </a:cubicBezTo>
                <a:cubicBezTo>
                  <a:pt x="2959454" y="1968145"/>
                  <a:pt x="2970062" y="1973412"/>
                  <a:pt x="2981488" y="1975489"/>
                </a:cubicBezTo>
                <a:cubicBezTo>
                  <a:pt x="3165892" y="2009016"/>
                  <a:pt x="3447449" y="1978292"/>
                  <a:pt x="3576399" y="1975489"/>
                </a:cubicBezTo>
                <a:cubicBezTo>
                  <a:pt x="4020817" y="1864388"/>
                  <a:pt x="3634253" y="1953759"/>
                  <a:pt x="4766220" y="1942439"/>
                </a:cubicBezTo>
                <a:cubicBezTo>
                  <a:pt x="4802895" y="1832415"/>
                  <a:pt x="4768421" y="1945779"/>
                  <a:pt x="4788254" y="1678034"/>
                </a:cubicBezTo>
                <a:cubicBezTo>
                  <a:pt x="4793224" y="1610936"/>
                  <a:pt x="4796343" y="1627688"/>
                  <a:pt x="4810288" y="1578882"/>
                </a:cubicBezTo>
                <a:cubicBezTo>
                  <a:pt x="4843588" y="1462334"/>
                  <a:pt x="4790977" y="1625798"/>
                  <a:pt x="4843338" y="1468713"/>
                </a:cubicBezTo>
                <a:cubicBezTo>
                  <a:pt x="4847010" y="1457696"/>
                  <a:pt x="4849162" y="1446050"/>
                  <a:pt x="4854355" y="1435663"/>
                </a:cubicBezTo>
                <a:cubicBezTo>
                  <a:pt x="4888233" y="1367907"/>
                  <a:pt x="4867277" y="1405263"/>
                  <a:pt x="4920457" y="1325494"/>
                </a:cubicBezTo>
                <a:cubicBezTo>
                  <a:pt x="4942491" y="1292443"/>
                  <a:pt x="4938817" y="1288772"/>
                  <a:pt x="4975541" y="1270410"/>
                </a:cubicBezTo>
                <a:cubicBezTo>
                  <a:pt x="4985928" y="1265217"/>
                  <a:pt x="4997325" y="1262210"/>
                  <a:pt x="5008591" y="1259393"/>
                </a:cubicBezTo>
                <a:cubicBezTo>
                  <a:pt x="5059060" y="1246776"/>
                  <a:pt x="5098297" y="1244048"/>
                  <a:pt x="5151811" y="1237359"/>
                </a:cubicBezTo>
                <a:cubicBezTo>
                  <a:pt x="5331753" y="1241031"/>
                  <a:pt x="5512084" y="1235993"/>
                  <a:pt x="5691637" y="1248376"/>
                </a:cubicBezTo>
                <a:cubicBezTo>
                  <a:pt x="5726393" y="1250773"/>
                  <a:pt x="5790789" y="1281427"/>
                  <a:pt x="5790789" y="1281427"/>
                </a:cubicBezTo>
                <a:cubicBezTo>
                  <a:pt x="5801806" y="1296116"/>
                  <a:pt x="5814730" y="1309552"/>
                  <a:pt x="5823840" y="1325494"/>
                </a:cubicBezTo>
                <a:cubicBezTo>
                  <a:pt x="5829602" y="1335577"/>
                  <a:pt x="5829664" y="1348158"/>
                  <a:pt x="5834857" y="1358545"/>
                </a:cubicBezTo>
                <a:cubicBezTo>
                  <a:pt x="5840778" y="1370388"/>
                  <a:pt x="5850969" y="1379752"/>
                  <a:pt x="5856890" y="1391595"/>
                </a:cubicBezTo>
                <a:cubicBezTo>
                  <a:pt x="5865734" y="1409283"/>
                  <a:pt x="5870892" y="1428608"/>
                  <a:pt x="5878924" y="1446680"/>
                </a:cubicBezTo>
                <a:cubicBezTo>
                  <a:pt x="5885594" y="1461687"/>
                  <a:pt x="5894859" y="1475499"/>
                  <a:pt x="5900958" y="1490747"/>
                </a:cubicBezTo>
                <a:cubicBezTo>
                  <a:pt x="5909584" y="1512311"/>
                  <a:pt x="5915647" y="1534814"/>
                  <a:pt x="5922991" y="1556848"/>
                </a:cubicBezTo>
                <a:cubicBezTo>
                  <a:pt x="5926663" y="1567865"/>
                  <a:pt x="5931191" y="1578633"/>
                  <a:pt x="5934008" y="1589899"/>
                </a:cubicBezTo>
                <a:cubicBezTo>
                  <a:pt x="5937680" y="1604588"/>
                  <a:pt x="5942056" y="1619119"/>
                  <a:pt x="5945025" y="1633966"/>
                </a:cubicBezTo>
                <a:cubicBezTo>
                  <a:pt x="5949406" y="1655870"/>
                  <a:pt x="5949623" y="1678672"/>
                  <a:pt x="5956042" y="1700068"/>
                </a:cubicBezTo>
                <a:cubicBezTo>
                  <a:pt x="5960761" y="1715798"/>
                  <a:pt x="5970731" y="1729446"/>
                  <a:pt x="5978076" y="1744135"/>
                </a:cubicBezTo>
                <a:cubicBezTo>
                  <a:pt x="6012531" y="1881954"/>
                  <a:pt x="5968489" y="1710577"/>
                  <a:pt x="6000110" y="1821253"/>
                </a:cubicBezTo>
                <a:cubicBezTo>
                  <a:pt x="6004270" y="1835812"/>
                  <a:pt x="6007454" y="1850632"/>
                  <a:pt x="6011126" y="1865321"/>
                </a:cubicBezTo>
                <a:cubicBezTo>
                  <a:pt x="6014798" y="1902044"/>
                  <a:pt x="6016531" y="1939012"/>
                  <a:pt x="6022143" y="1975489"/>
                </a:cubicBezTo>
                <a:cubicBezTo>
                  <a:pt x="6023909" y="1986967"/>
                  <a:pt x="6022143" y="2004868"/>
                  <a:pt x="6033160" y="2008540"/>
                </a:cubicBezTo>
                <a:cubicBezTo>
                  <a:pt x="6050924" y="2014461"/>
                  <a:pt x="6070078" y="2002065"/>
                  <a:pt x="6088244" y="1997523"/>
                </a:cubicBezTo>
                <a:cubicBezTo>
                  <a:pt x="6196727" y="1970402"/>
                  <a:pt x="6005508" y="2005804"/>
                  <a:pt x="6187396" y="1975489"/>
                </a:cubicBezTo>
                <a:cubicBezTo>
                  <a:pt x="6165362" y="1971817"/>
                  <a:pt x="6137090" y="1980268"/>
                  <a:pt x="6121295" y="1964473"/>
                </a:cubicBezTo>
                <a:cubicBezTo>
                  <a:pt x="6111932" y="1955110"/>
                  <a:pt x="6144174" y="1950916"/>
                  <a:pt x="6154346" y="1942439"/>
                </a:cubicBezTo>
                <a:cubicBezTo>
                  <a:pt x="6166315" y="1932465"/>
                  <a:pt x="6174932" y="1918736"/>
                  <a:pt x="6187396" y="1909388"/>
                </a:cubicBezTo>
                <a:cubicBezTo>
                  <a:pt x="6204526" y="1896540"/>
                  <a:pt x="6224416" y="1887834"/>
                  <a:pt x="6242481" y="1876338"/>
                </a:cubicBezTo>
                <a:cubicBezTo>
                  <a:pt x="6296326" y="1842073"/>
                  <a:pt x="6300972" y="1832384"/>
                  <a:pt x="6352649" y="1810236"/>
                </a:cubicBezTo>
                <a:cubicBezTo>
                  <a:pt x="6363323" y="1805661"/>
                  <a:pt x="6374683" y="1802891"/>
                  <a:pt x="6385700" y="1799219"/>
                </a:cubicBezTo>
                <a:cubicBezTo>
                  <a:pt x="6413393" y="1716141"/>
                  <a:pt x="6376035" y="1818551"/>
                  <a:pt x="6418751" y="1733118"/>
                </a:cubicBezTo>
                <a:cubicBezTo>
                  <a:pt x="6423944" y="1722731"/>
                  <a:pt x="6424574" y="1710455"/>
                  <a:pt x="6429767" y="1700068"/>
                </a:cubicBezTo>
                <a:cubicBezTo>
                  <a:pt x="6435688" y="1688225"/>
                  <a:pt x="6445232" y="1678513"/>
                  <a:pt x="6451801" y="1667017"/>
                </a:cubicBezTo>
                <a:cubicBezTo>
                  <a:pt x="6473584" y="1628898"/>
                  <a:pt x="6472492" y="1626979"/>
                  <a:pt x="6484852" y="1589899"/>
                </a:cubicBezTo>
                <a:cubicBezTo>
                  <a:pt x="6477507" y="1487075"/>
                  <a:pt x="6479765" y="1383110"/>
                  <a:pt x="6462818" y="1281427"/>
                </a:cubicBezTo>
                <a:cubicBezTo>
                  <a:pt x="6460641" y="1268366"/>
                  <a:pt x="6439130" y="1268756"/>
                  <a:pt x="6429767" y="1259393"/>
                </a:cubicBezTo>
                <a:cubicBezTo>
                  <a:pt x="6356326" y="1185950"/>
                  <a:pt x="6462815" y="1263061"/>
                  <a:pt x="6374683" y="1204309"/>
                </a:cubicBezTo>
                <a:cubicBezTo>
                  <a:pt x="6371011" y="1193292"/>
                  <a:pt x="6366483" y="1182524"/>
                  <a:pt x="6363666" y="1171258"/>
                </a:cubicBezTo>
                <a:cubicBezTo>
                  <a:pt x="6336224" y="1061490"/>
                  <a:pt x="6352762" y="1007486"/>
                  <a:pt x="6341632" y="862786"/>
                </a:cubicBezTo>
                <a:cubicBezTo>
                  <a:pt x="6340741" y="851207"/>
                  <a:pt x="6336256" y="839886"/>
                  <a:pt x="6330616" y="829735"/>
                </a:cubicBezTo>
                <a:cubicBezTo>
                  <a:pt x="6259773" y="702216"/>
                  <a:pt x="6315941" y="810867"/>
                  <a:pt x="6253498" y="730583"/>
                </a:cubicBezTo>
                <a:cubicBezTo>
                  <a:pt x="6237240" y="709680"/>
                  <a:pt x="6224119" y="686516"/>
                  <a:pt x="6209430" y="664482"/>
                </a:cubicBezTo>
                <a:cubicBezTo>
                  <a:pt x="6202085" y="653465"/>
                  <a:pt x="6196758" y="640795"/>
                  <a:pt x="6187396" y="631432"/>
                </a:cubicBezTo>
                <a:cubicBezTo>
                  <a:pt x="6169035" y="613070"/>
                  <a:pt x="6153086" y="591927"/>
                  <a:pt x="6132312" y="576347"/>
                </a:cubicBezTo>
                <a:cubicBezTo>
                  <a:pt x="6123022" y="569379"/>
                  <a:pt x="6109456" y="570891"/>
                  <a:pt x="6099261" y="565330"/>
                </a:cubicBezTo>
                <a:cubicBezTo>
                  <a:pt x="6068847" y="548741"/>
                  <a:pt x="6038841" y="531033"/>
                  <a:pt x="6011126" y="510246"/>
                </a:cubicBezTo>
                <a:cubicBezTo>
                  <a:pt x="5996437" y="499229"/>
                  <a:pt x="5982804" y="486642"/>
                  <a:pt x="5967059" y="477195"/>
                </a:cubicBezTo>
                <a:cubicBezTo>
                  <a:pt x="5945935" y="464521"/>
                  <a:pt x="5922992" y="455162"/>
                  <a:pt x="5900958" y="444145"/>
                </a:cubicBezTo>
                <a:cubicBezTo>
                  <a:pt x="5867470" y="393913"/>
                  <a:pt x="5874566" y="399875"/>
                  <a:pt x="5812823" y="344993"/>
                </a:cubicBezTo>
                <a:cubicBezTo>
                  <a:pt x="5802927" y="336196"/>
                  <a:pt x="5790365" y="330903"/>
                  <a:pt x="5779772" y="322959"/>
                </a:cubicBezTo>
                <a:cubicBezTo>
                  <a:pt x="5760961" y="308851"/>
                  <a:pt x="5743049" y="293581"/>
                  <a:pt x="5724688" y="278892"/>
                </a:cubicBezTo>
                <a:cubicBezTo>
                  <a:pt x="5746822" y="212490"/>
                  <a:pt x="5716941" y="276166"/>
                  <a:pt x="5779772" y="223807"/>
                </a:cubicBezTo>
                <a:cubicBezTo>
                  <a:pt x="5789944" y="215331"/>
                  <a:pt x="5793330" y="200929"/>
                  <a:pt x="5801806" y="190757"/>
                </a:cubicBezTo>
                <a:cubicBezTo>
                  <a:pt x="5811780" y="178788"/>
                  <a:pt x="5823840" y="168723"/>
                  <a:pt x="5834857" y="157706"/>
                </a:cubicBezTo>
                <a:cubicBezTo>
                  <a:pt x="5823840" y="146689"/>
                  <a:pt x="5813775" y="134630"/>
                  <a:pt x="5801806" y="124656"/>
                </a:cubicBezTo>
                <a:cubicBezTo>
                  <a:pt x="5727772" y="62962"/>
                  <a:pt x="5691466" y="106690"/>
                  <a:pt x="5559435" y="113639"/>
                </a:cubicBezTo>
                <a:cubicBezTo>
                  <a:pt x="5493334" y="109967"/>
                  <a:pt x="5426754" y="111372"/>
                  <a:pt x="5361131" y="102622"/>
                </a:cubicBezTo>
                <a:cubicBezTo>
                  <a:pt x="5349620" y="101087"/>
                  <a:pt x="5385970" y="99817"/>
                  <a:pt x="5394182" y="91605"/>
                </a:cubicBezTo>
                <a:cubicBezTo>
                  <a:pt x="5405795" y="79992"/>
                  <a:pt x="5408871" y="62227"/>
                  <a:pt x="5416216" y="47538"/>
                </a:cubicBezTo>
                <a:cubicBezTo>
                  <a:pt x="5412544" y="32849"/>
                  <a:pt x="5420004" y="6643"/>
                  <a:pt x="5405199" y="3470"/>
                </a:cubicBezTo>
                <a:cubicBezTo>
                  <a:pt x="5389006" y="0"/>
                  <a:pt x="5273787" y="3075"/>
                  <a:pt x="5228929" y="25504"/>
                </a:cubicBezTo>
                <a:cubicBezTo>
                  <a:pt x="5217086" y="31426"/>
                  <a:pt x="5207978" y="42160"/>
                  <a:pt x="5195878" y="47538"/>
                </a:cubicBezTo>
                <a:cubicBezTo>
                  <a:pt x="5174654" y="56971"/>
                  <a:pt x="5129777" y="69571"/>
                  <a:pt x="5129777" y="69571"/>
                </a:cubicBezTo>
                <a:lnTo>
                  <a:pt x="4711136" y="58554"/>
                </a:lnTo>
                <a:cubicBezTo>
                  <a:pt x="4685195" y="57401"/>
                  <a:pt x="4659757" y="50970"/>
                  <a:pt x="4634018" y="47538"/>
                </a:cubicBezTo>
                <a:lnTo>
                  <a:pt x="4545883" y="36521"/>
                </a:lnTo>
                <a:cubicBezTo>
                  <a:pt x="4417360" y="4390"/>
                  <a:pt x="4488536" y="17796"/>
                  <a:pt x="4226394" y="36521"/>
                </a:cubicBezTo>
                <a:cubicBezTo>
                  <a:pt x="4214811" y="37348"/>
                  <a:pt x="4204509" y="44348"/>
                  <a:pt x="4193343" y="47538"/>
                </a:cubicBezTo>
                <a:cubicBezTo>
                  <a:pt x="4178785" y="51697"/>
                  <a:pt x="4164173" y="55846"/>
                  <a:pt x="4149276" y="58554"/>
                </a:cubicBezTo>
                <a:cubicBezTo>
                  <a:pt x="4123728" y="63199"/>
                  <a:pt x="4097823" y="65622"/>
                  <a:pt x="4072158" y="69571"/>
                </a:cubicBezTo>
                <a:cubicBezTo>
                  <a:pt x="4050080" y="72968"/>
                  <a:pt x="4028034" y="76592"/>
                  <a:pt x="4006057" y="80588"/>
                </a:cubicBezTo>
                <a:cubicBezTo>
                  <a:pt x="3987634" y="83938"/>
                  <a:pt x="3969653" y="90317"/>
                  <a:pt x="3950972" y="91605"/>
                </a:cubicBezTo>
                <a:cubicBezTo>
                  <a:pt x="3862970" y="97674"/>
                  <a:pt x="3774722" y="99474"/>
                  <a:pt x="3686567" y="102622"/>
                </a:cubicBezTo>
                <a:lnTo>
                  <a:pt x="3025555" y="124656"/>
                </a:lnTo>
                <a:cubicBezTo>
                  <a:pt x="2881898" y="148598"/>
                  <a:pt x="2935736" y="132561"/>
                  <a:pt x="2860302" y="157706"/>
                </a:cubicBezTo>
                <a:cubicBezTo>
                  <a:pt x="2765586" y="220852"/>
                  <a:pt x="2885424" y="145145"/>
                  <a:pt x="2794201" y="190757"/>
                </a:cubicBezTo>
                <a:cubicBezTo>
                  <a:pt x="2782358" y="196678"/>
                  <a:pt x="2773250" y="207414"/>
                  <a:pt x="2761151" y="212791"/>
                </a:cubicBezTo>
                <a:cubicBezTo>
                  <a:pt x="2739927" y="222224"/>
                  <a:pt x="2695049" y="234824"/>
                  <a:pt x="2695049" y="234824"/>
                </a:cubicBezTo>
                <a:cubicBezTo>
                  <a:pt x="2684032" y="242169"/>
                  <a:pt x="2674169" y="251642"/>
                  <a:pt x="2661999" y="256858"/>
                </a:cubicBezTo>
                <a:cubicBezTo>
                  <a:pt x="2648082" y="262823"/>
                  <a:pt x="2632434" y="263524"/>
                  <a:pt x="2617931" y="267875"/>
                </a:cubicBezTo>
                <a:cubicBezTo>
                  <a:pt x="2595685" y="274549"/>
                  <a:pt x="2573864" y="282564"/>
                  <a:pt x="2551830" y="289909"/>
                </a:cubicBezTo>
                <a:cubicBezTo>
                  <a:pt x="2540813" y="293581"/>
                  <a:pt x="2528442" y="294484"/>
                  <a:pt x="2518779" y="300926"/>
                </a:cubicBezTo>
                <a:cubicBezTo>
                  <a:pt x="2476066" y="329401"/>
                  <a:pt x="2498290" y="318772"/>
                  <a:pt x="2452678" y="333976"/>
                </a:cubicBezTo>
                <a:cubicBezTo>
                  <a:pt x="2437989" y="344993"/>
                  <a:pt x="2424471" y="357775"/>
                  <a:pt x="2408611" y="367027"/>
                </a:cubicBezTo>
                <a:cubicBezTo>
                  <a:pt x="2380239" y="383577"/>
                  <a:pt x="2346124" y="390575"/>
                  <a:pt x="2320476" y="411094"/>
                </a:cubicBezTo>
                <a:cubicBezTo>
                  <a:pt x="2306962" y="421905"/>
                  <a:pt x="2255727" y="465502"/>
                  <a:pt x="2232341" y="477195"/>
                </a:cubicBezTo>
                <a:cubicBezTo>
                  <a:pt x="2181694" y="502519"/>
                  <a:pt x="2182281" y="496220"/>
                  <a:pt x="2133189" y="510246"/>
                </a:cubicBezTo>
                <a:cubicBezTo>
                  <a:pt x="2122023" y="513436"/>
                  <a:pt x="2111155" y="517591"/>
                  <a:pt x="2100138" y="521263"/>
                </a:cubicBezTo>
                <a:cubicBezTo>
                  <a:pt x="2066942" y="543395"/>
                  <a:pt x="2062163" y="548555"/>
                  <a:pt x="2023020" y="565330"/>
                </a:cubicBezTo>
                <a:cubicBezTo>
                  <a:pt x="2012346" y="569904"/>
                  <a:pt x="2000357" y="571154"/>
                  <a:pt x="1989970" y="576347"/>
                </a:cubicBezTo>
                <a:cubicBezTo>
                  <a:pt x="1978127" y="582269"/>
                  <a:pt x="1969089" y="593165"/>
                  <a:pt x="1956919" y="598381"/>
                </a:cubicBezTo>
                <a:cubicBezTo>
                  <a:pt x="1943002" y="604345"/>
                  <a:pt x="1927411" y="605238"/>
                  <a:pt x="1912852" y="609398"/>
                </a:cubicBezTo>
                <a:cubicBezTo>
                  <a:pt x="1901686" y="612588"/>
                  <a:pt x="1890475" y="615841"/>
                  <a:pt x="1879801" y="620415"/>
                </a:cubicBezTo>
                <a:cubicBezTo>
                  <a:pt x="1864706" y="626884"/>
                  <a:pt x="1850982" y="636349"/>
                  <a:pt x="1835734" y="642448"/>
                </a:cubicBezTo>
                <a:cubicBezTo>
                  <a:pt x="1801406" y="656179"/>
                  <a:pt x="1762087" y="667383"/>
                  <a:pt x="1725565" y="675499"/>
                </a:cubicBezTo>
                <a:cubicBezTo>
                  <a:pt x="1640315" y="694444"/>
                  <a:pt x="1690855" y="680839"/>
                  <a:pt x="1582346" y="697533"/>
                </a:cubicBezTo>
                <a:cubicBezTo>
                  <a:pt x="1563838" y="700380"/>
                  <a:pt x="1545540" y="704488"/>
                  <a:pt x="1527261" y="708550"/>
                </a:cubicBezTo>
                <a:cubicBezTo>
                  <a:pt x="1477304" y="719651"/>
                  <a:pt x="1472030" y="723287"/>
                  <a:pt x="1417093" y="741600"/>
                </a:cubicBezTo>
                <a:cubicBezTo>
                  <a:pt x="1406076" y="745272"/>
                  <a:pt x="1395308" y="749800"/>
                  <a:pt x="1384042" y="752617"/>
                </a:cubicBezTo>
                <a:cubicBezTo>
                  <a:pt x="1369353" y="756289"/>
                  <a:pt x="1354478" y="759283"/>
                  <a:pt x="1339975" y="763634"/>
                </a:cubicBezTo>
                <a:cubicBezTo>
                  <a:pt x="1317729" y="770308"/>
                  <a:pt x="1296648" y="781113"/>
                  <a:pt x="1273873" y="785668"/>
                </a:cubicBezTo>
                <a:lnTo>
                  <a:pt x="1218789" y="796685"/>
                </a:lnTo>
                <a:cubicBezTo>
                  <a:pt x="1204100" y="804029"/>
                  <a:pt x="1190513" y="814206"/>
                  <a:pt x="1174722" y="818718"/>
                </a:cubicBezTo>
                <a:cubicBezTo>
                  <a:pt x="1109759" y="837279"/>
                  <a:pt x="1043024" y="843443"/>
                  <a:pt x="976418" y="851769"/>
                </a:cubicBezTo>
                <a:cubicBezTo>
                  <a:pt x="897274" y="878150"/>
                  <a:pt x="940662" y="865877"/>
                  <a:pt x="789131" y="884819"/>
                </a:cubicBezTo>
                <a:lnTo>
                  <a:pt x="700996" y="895836"/>
                </a:lnTo>
                <a:cubicBezTo>
                  <a:pt x="637815" y="916897"/>
                  <a:pt x="699274" y="897928"/>
                  <a:pt x="612861" y="917870"/>
                </a:cubicBezTo>
                <a:cubicBezTo>
                  <a:pt x="583354" y="924679"/>
                  <a:pt x="554104" y="932559"/>
                  <a:pt x="524726" y="939904"/>
                </a:cubicBezTo>
                <a:cubicBezTo>
                  <a:pt x="498678" y="965952"/>
                  <a:pt x="480586" y="987160"/>
                  <a:pt x="447608" y="1006005"/>
                </a:cubicBezTo>
                <a:cubicBezTo>
                  <a:pt x="437525" y="1011767"/>
                  <a:pt x="425575" y="1013350"/>
                  <a:pt x="414558" y="1017022"/>
                </a:cubicBezTo>
                <a:cubicBezTo>
                  <a:pt x="403541" y="1028039"/>
                  <a:pt x="394471" y="1041431"/>
                  <a:pt x="381507" y="1050073"/>
                </a:cubicBezTo>
                <a:cubicBezTo>
                  <a:pt x="371845" y="1056514"/>
                  <a:pt x="357525" y="1053835"/>
                  <a:pt x="348457" y="1061089"/>
                </a:cubicBezTo>
                <a:cubicBezTo>
                  <a:pt x="338118" y="1069360"/>
                  <a:pt x="334367" y="1083547"/>
                  <a:pt x="326423" y="1094140"/>
                </a:cubicBezTo>
                <a:cubicBezTo>
                  <a:pt x="323307" y="1098295"/>
                  <a:pt x="335604" y="1075778"/>
                  <a:pt x="337440" y="107210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7452320" y="4077072"/>
            <a:ext cx="576064" cy="3600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7524328" y="4869160"/>
            <a:ext cx="504056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 flipH="1">
            <a:off x="6804248" y="3140968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5508104" y="3501008"/>
            <a:ext cx="151216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5004048" y="3501008"/>
            <a:ext cx="50405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4644008" y="3501008"/>
            <a:ext cx="3600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283968" y="3645024"/>
            <a:ext cx="36004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4139952" y="3861048"/>
            <a:ext cx="1440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1907704" y="4221088"/>
            <a:ext cx="360040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1691680" y="4869160"/>
            <a:ext cx="576064" cy="2880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5076056" y="407707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 </vt:lpstr>
      <vt:lpstr>Présentation PowerPoint</vt:lpstr>
      <vt:lpstr>Présentation PowerPoint</vt:lpstr>
    </vt:vector>
  </TitlesOfParts>
  <Company>Commission Scolaire de la Beauce-Etchemin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Utilisateur</cp:lastModifiedBy>
  <cp:revision>3</cp:revision>
  <dcterms:created xsi:type="dcterms:W3CDTF">2018-10-03T18:55:46Z</dcterms:created>
  <dcterms:modified xsi:type="dcterms:W3CDTF">2018-10-16T22:05:13Z</dcterms:modified>
</cp:coreProperties>
</file>