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8FB91-9111-4F68-960E-9CB212C2692A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92C4-FBB3-4977-A8FA-9E8381DBF56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</a:t>
            </a:r>
            <a:br>
              <a:rPr lang="fr-CA" dirty="0" smtClean="0"/>
            </a:br>
            <a:r>
              <a:rPr lang="fr-CA" dirty="0" smtClean="0"/>
              <a:t>procéder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 smtClean="0"/>
              <a:t>Fait par Félix jacques et Olivier Marcoux</a:t>
            </a:r>
          </a:p>
          <a:p>
            <a:r>
              <a:rPr lang="fr-CA" dirty="0" smtClean="0"/>
              <a:t>Présenté a Daniel Blais</a:t>
            </a:r>
          </a:p>
          <a:p>
            <a:r>
              <a:rPr lang="fr-CA" dirty="0" smtClean="0"/>
              <a:t>Sciences</a:t>
            </a:r>
          </a:p>
          <a:p>
            <a:r>
              <a:rPr lang="fr-CA" dirty="0" smtClean="0"/>
              <a:t>MSI</a:t>
            </a:r>
          </a:p>
          <a:p>
            <a:r>
              <a:rPr lang="fr-CA" dirty="0" smtClean="0"/>
              <a:t>ESV</a:t>
            </a:r>
          </a:p>
          <a:p>
            <a:r>
              <a:rPr lang="fr-CA" dirty="0" smtClean="0"/>
              <a:t>24 avril 2019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12" name="Rectangle 11"/>
          <p:cNvSpPr/>
          <p:nvPr/>
        </p:nvSpPr>
        <p:spPr>
          <a:xfrm>
            <a:off x="755576" y="2708920"/>
            <a:ext cx="14401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899592" y="5517232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699792" y="2708920"/>
            <a:ext cx="14401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en arc 17"/>
          <p:cNvCxnSpPr/>
          <p:nvPr/>
        </p:nvCxnSpPr>
        <p:spPr>
          <a:xfrm>
            <a:off x="899592" y="3068960"/>
            <a:ext cx="1224136" cy="216024"/>
          </a:xfrm>
          <a:prstGeom prst="curvedConnector3">
            <a:avLst>
              <a:gd name="adj1" fmla="val 628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rc 24"/>
          <p:cNvCxnSpPr/>
          <p:nvPr/>
        </p:nvCxnSpPr>
        <p:spPr>
          <a:xfrm flipV="1">
            <a:off x="2123728" y="2996952"/>
            <a:ext cx="648072" cy="28803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Connecteur 25"/>
          <p:cNvSpPr/>
          <p:nvPr/>
        </p:nvSpPr>
        <p:spPr>
          <a:xfrm>
            <a:off x="1907704" y="400506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rganigramme : Connecteur 26"/>
          <p:cNvSpPr/>
          <p:nvPr/>
        </p:nvSpPr>
        <p:spPr>
          <a:xfrm>
            <a:off x="2339752" y="429309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Connecteur 27"/>
          <p:cNvSpPr/>
          <p:nvPr/>
        </p:nvSpPr>
        <p:spPr>
          <a:xfrm>
            <a:off x="1907704" y="443711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Connecteur 29"/>
          <p:cNvSpPr/>
          <p:nvPr/>
        </p:nvSpPr>
        <p:spPr>
          <a:xfrm>
            <a:off x="1403648" y="5013176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rganigramme : Connecteur 30"/>
          <p:cNvSpPr/>
          <p:nvPr/>
        </p:nvSpPr>
        <p:spPr>
          <a:xfrm>
            <a:off x="2123728" y="48691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rganigramme : Connecteur 31"/>
          <p:cNvSpPr/>
          <p:nvPr/>
        </p:nvSpPr>
        <p:spPr>
          <a:xfrm>
            <a:off x="1043608" y="4437112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1187624" y="465313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1475656" y="44371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683568" y="63813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</a:t>
            </a:r>
            <a:endParaRPr lang="fr-CA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899592" y="4725144"/>
            <a:ext cx="21602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4139952" y="50131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918581">
            <a:off x="2660222" y="1894769"/>
            <a:ext cx="1605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 rot="2068877">
            <a:off x="2109993" y="3824014"/>
            <a:ext cx="144016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1918581">
            <a:off x="3740342" y="2614851"/>
            <a:ext cx="16052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4788024" y="3284984"/>
            <a:ext cx="14401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5940152" y="3356992"/>
            <a:ext cx="14401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1486785">
            <a:off x="4548974" y="4866574"/>
            <a:ext cx="199604" cy="964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 rot="19847373">
            <a:off x="6138106" y="4884194"/>
            <a:ext cx="151131" cy="874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355976" y="5661248"/>
            <a:ext cx="223224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8" name="Connecteur en arc 17"/>
          <p:cNvCxnSpPr/>
          <p:nvPr/>
        </p:nvCxnSpPr>
        <p:spPr>
          <a:xfrm>
            <a:off x="4932040" y="4437112"/>
            <a:ext cx="504056" cy="2160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rc 19"/>
          <p:cNvCxnSpPr/>
          <p:nvPr/>
        </p:nvCxnSpPr>
        <p:spPr>
          <a:xfrm flipV="1">
            <a:off x="5436096" y="4365104"/>
            <a:ext cx="576064" cy="28803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rc 21"/>
          <p:cNvCxnSpPr>
            <a:stCxn id="4" idx="3"/>
          </p:cNvCxnSpPr>
          <p:nvPr/>
        </p:nvCxnSpPr>
        <p:spPr>
          <a:xfrm>
            <a:off x="2808568" y="2837373"/>
            <a:ext cx="1187368" cy="159579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èche courbée vers le bas 26"/>
          <p:cNvSpPr/>
          <p:nvPr/>
        </p:nvSpPr>
        <p:spPr>
          <a:xfrm rot="1919321">
            <a:off x="3869271" y="2539562"/>
            <a:ext cx="194403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9" name="Organigramme : Connecteur 28"/>
          <p:cNvSpPr/>
          <p:nvPr/>
        </p:nvSpPr>
        <p:spPr>
          <a:xfrm>
            <a:off x="4788024" y="5373216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Connecteur 29"/>
          <p:cNvSpPr/>
          <p:nvPr/>
        </p:nvSpPr>
        <p:spPr>
          <a:xfrm>
            <a:off x="5148064" y="5085184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rganigramme : Connecteur 30"/>
          <p:cNvSpPr/>
          <p:nvPr/>
        </p:nvSpPr>
        <p:spPr>
          <a:xfrm>
            <a:off x="5364088" y="544522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rganigramme : Connecteur 31"/>
          <p:cNvSpPr/>
          <p:nvPr/>
        </p:nvSpPr>
        <p:spPr>
          <a:xfrm>
            <a:off x="5580112" y="5157192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Connecteur 32"/>
          <p:cNvSpPr/>
          <p:nvPr/>
        </p:nvSpPr>
        <p:spPr>
          <a:xfrm flipV="1">
            <a:off x="5508104" y="4941168"/>
            <a:ext cx="135632" cy="803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rganigramme : Connecteur 33"/>
          <p:cNvSpPr/>
          <p:nvPr/>
        </p:nvSpPr>
        <p:spPr>
          <a:xfrm flipV="1">
            <a:off x="5516488" y="5517232"/>
            <a:ext cx="63624" cy="8039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rganigramme : Connecteur 34"/>
          <p:cNvSpPr/>
          <p:nvPr/>
        </p:nvSpPr>
        <p:spPr>
          <a:xfrm>
            <a:off x="2987824" y="3789040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rganigramme : Connecteur 35"/>
          <p:cNvSpPr/>
          <p:nvPr/>
        </p:nvSpPr>
        <p:spPr>
          <a:xfrm>
            <a:off x="3347864" y="3645024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rganigramme : Connecteur 36"/>
          <p:cNvSpPr/>
          <p:nvPr/>
        </p:nvSpPr>
        <p:spPr>
          <a:xfrm>
            <a:off x="3203848" y="3933056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rganigramme : Connecteur 37"/>
          <p:cNvSpPr/>
          <p:nvPr/>
        </p:nvSpPr>
        <p:spPr>
          <a:xfrm>
            <a:off x="3203848" y="3789040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rganigramme : Connecteur 38"/>
          <p:cNvSpPr/>
          <p:nvPr/>
        </p:nvSpPr>
        <p:spPr>
          <a:xfrm flipH="1" flipV="1">
            <a:off x="3203848" y="292494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rganigramme : Connecteur 39"/>
          <p:cNvSpPr/>
          <p:nvPr/>
        </p:nvSpPr>
        <p:spPr>
          <a:xfrm>
            <a:off x="2843808" y="30689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rganigramme : Connecteur 40"/>
          <p:cNvSpPr/>
          <p:nvPr/>
        </p:nvSpPr>
        <p:spPr>
          <a:xfrm>
            <a:off x="3059832" y="328498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2" name="Organigramme : Connecteur 41"/>
          <p:cNvSpPr/>
          <p:nvPr/>
        </p:nvSpPr>
        <p:spPr>
          <a:xfrm>
            <a:off x="3347864" y="31409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rganigramme : Connecteur 42"/>
          <p:cNvSpPr/>
          <p:nvPr/>
        </p:nvSpPr>
        <p:spPr>
          <a:xfrm>
            <a:off x="3635896" y="314096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rganigramme : Connecteur 43"/>
          <p:cNvSpPr/>
          <p:nvPr/>
        </p:nvSpPr>
        <p:spPr>
          <a:xfrm flipH="1" flipV="1">
            <a:off x="2915816" y="2780928"/>
            <a:ext cx="72008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Organigramme : Connecteur 44"/>
          <p:cNvSpPr/>
          <p:nvPr/>
        </p:nvSpPr>
        <p:spPr>
          <a:xfrm flipH="1" flipV="1">
            <a:off x="3491880" y="299695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Organigramme : Connecteur 45"/>
          <p:cNvSpPr/>
          <p:nvPr/>
        </p:nvSpPr>
        <p:spPr>
          <a:xfrm>
            <a:off x="3419872" y="2924944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1556259">
            <a:off x="849772" y="2756591"/>
            <a:ext cx="279537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 rot="1581248">
            <a:off x="2116767" y="3332972"/>
            <a:ext cx="279537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17731861">
            <a:off x="1207253" y="3659999"/>
            <a:ext cx="279537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en arc 12"/>
          <p:cNvCxnSpPr/>
          <p:nvPr/>
        </p:nvCxnSpPr>
        <p:spPr>
          <a:xfrm flipV="1">
            <a:off x="1043608" y="3645024"/>
            <a:ext cx="504056" cy="7200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/>
          <p:nvPr/>
        </p:nvCxnSpPr>
        <p:spPr>
          <a:xfrm>
            <a:off x="1475656" y="3573016"/>
            <a:ext cx="720080" cy="3600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rganigramme : Connecteur 17"/>
          <p:cNvSpPr/>
          <p:nvPr/>
        </p:nvSpPr>
        <p:spPr>
          <a:xfrm>
            <a:off x="1331640" y="3861048"/>
            <a:ext cx="216024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/>
          <p:cNvSpPr/>
          <p:nvPr/>
        </p:nvSpPr>
        <p:spPr>
          <a:xfrm>
            <a:off x="1763688" y="40770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1475656" y="4149080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1115616" y="4077072"/>
            <a:ext cx="72008" cy="720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1547664" y="371703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 rot="1606781">
            <a:off x="3491880" y="5229200"/>
            <a:ext cx="2880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 rot="20047472">
            <a:off x="5096999" y="5234298"/>
            <a:ext cx="2880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3275856" y="6093296"/>
            <a:ext cx="23042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3707904" y="3717032"/>
            <a:ext cx="28803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 rot="164873">
            <a:off x="4899819" y="3712988"/>
            <a:ext cx="288032" cy="166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Triangle isocèle 28"/>
          <p:cNvSpPr/>
          <p:nvPr/>
        </p:nvSpPr>
        <p:spPr>
          <a:xfrm rot="10800000">
            <a:off x="3923928" y="3573016"/>
            <a:ext cx="1152128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Triangle isocèle 29"/>
          <p:cNvSpPr/>
          <p:nvPr/>
        </p:nvSpPr>
        <p:spPr>
          <a:xfrm rot="10800000">
            <a:off x="4211960" y="4077072"/>
            <a:ext cx="576064" cy="64807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1" name="Organigramme : Connecteur 30"/>
          <p:cNvSpPr/>
          <p:nvPr/>
        </p:nvSpPr>
        <p:spPr>
          <a:xfrm>
            <a:off x="4427984" y="414908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rganigramme : Connecteur 39"/>
          <p:cNvSpPr/>
          <p:nvPr/>
        </p:nvSpPr>
        <p:spPr>
          <a:xfrm>
            <a:off x="4499992" y="4437112"/>
            <a:ext cx="7200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rganigramme : Connecteur 40"/>
          <p:cNvSpPr/>
          <p:nvPr/>
        </p:nvSpPr>
        <p:spPr>
          <a:xfrm>
            <a:off x="4139952" y="3645024"/>
            <a:ext cx="144016" cy="7200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2" name="Organigramme : Connecteur 41"/>
          <p:cNvSpPr/>
          <p:nvPr/>
        </p:nvSpPr>
        <p:spPr>
          <a:xfrm>
            <a:off x="4139952" y="3789040"/>
            <a:ext cx="288032" cy="216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rganigramme : Connecteur 42"/>
          <p:cNvSpPr/>
          <p:nvPr/>
        </p:nvSpPr>
        <p:spPr>
          <a:xfrm>
            <a:off x="4572000" y="3645024"/>
            <a:ext cx="144016" cy="7200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ZoneTexte 43"/>
          <p:cNvSpPr txBox="1"/>
          <p:nvPr/>
        </p:nvSpPr>
        <p:spPr>
          <a:xfrm>
            <a:off x="6084168" y="299695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 peu de résidu</a:t>
            </a:r>
            <a:endParaRPr lang="fr-CA" dirty="0"/>
          </a:p>
        </p:txBody>
      </p:sp>
      <p:cxnSp>
        <p:nvCxnSpPr>
          <p:cNvPr id="46" name="Connecteur en arc 45"/>
          <p:cNvCxnSpPr/>
          <p:nvPr/>
        </p:nvCxnSpPr>
        <p:spPr>
          <a:xfrm rot="10800000" flipV="1">
            <a:off x="5148064" y="3212976"/>
            <a:ext cx="720080" cy="3600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851920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 . .  . .</a:t>
            </a:r>
            <a:endParaRPr lang="fr-CA" dirty="0"/>
          </a:p>
        </p:txBody>
      </p:sp>
      <p:cxnSp>
        <p:nvCxnSpPr>
          <p:cNvPr id="49" name="Connecteur en arc 48"/>
          <p:cNvCxnSpPr/>
          <p:nvPr/>
        </p:nvCxnSpPr>
        <p:spPr>
          <a:xfrm>
            <a:off x="4067944" y="5373216"/>
            <a:ext cx="360040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en arc 50"/>
          <p:cNvCxnSpPr/>
          <p:nvPr/>
        </p:nvCxnSpPr>
        <p:spPr>
          <a:xfrm flipV="1">
            <a:off x="4283968" y="5301208"/>
            <a:ext cx="504056" cy="2160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83768" y="4365104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195736" y="4077072"/>
            <a:ext cx="33123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3419872" y="3861048"/>
            <a:ext cx="288032" cy="57606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491880" y="3645024"/>
            <a:ext cx="1440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419872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..</a:t>
            </a:r>
          </a:p>
        </p:txBody>
      </p:sp>
      <p:sp>
        <p:nvSpPr>
          <p:cNvPr id="9" name="Nuage 8"/>
          <p:cNvSpPr/>
          <p:nvPr/>
        </p:nvSpPr>
        <p:spPr>
          <a:xfrm>
            <a:off x="3347864" y="2852936"/>
            <a:ext cx="360040" cy="6480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Accolade fermante 11"/>
          <p:cNvSpPr/>
          <p:nvPr/>
        </p:nvSpPr>
        <p:spPr>
          <a:xfrm>
            <a:off x="5868144" y="2420888"/>
            <a:ext cx="864096" cy="31683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6948264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5004048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100%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5292080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79%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339752" y="4509120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979712" y="4149080"/>
            <a:ext cx="33123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3491880" y="3645024"/>
            <a:ext cx="1440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3419872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..</a:t>
            </a:r>
          </a:p>
        </p:txBody>
      </p:sp>
      <p:sp>
        <p:nvSpPr>
          <p:cNvPr id="11" name="Triangle rectangle 10"/>
          <p:cNvSpPr/>
          <p:nvPr/>
        </p:nvSpPr>
        <p:spPr>
          <a:xfrm>
            <a:off x="3635896" y="4149080"/>
            <a:ext cx="144016" cy="2880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/>
          <p:cNvSpPr/>
          <p:nvPr/>
        </p:nvSpPr>
        <p:spPr>
          <a:xfrm flipH="1">
            <a:off x="3275856" y="4149080"/>
            <a:ext cx="216024" cy="28803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7864" y="3356992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7130978">
            <a:off x="5847150" y="3419446"/>
            <a:ext cx="474038" cy="56097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/>
          </a:p>
        </p:txBody>
      </p:sp>
      <p:sp>
        <p:nvSpPr>
          <p:cNvPr id="15" name="Rectangle 14"/>
          <p:cNvSpPr/>
          <p:nvPr/>
        </p:nvSpPr>
        <p:spPr>
          <a:xfrm>
            <a:off x="6228184" y="4653136"/>
            <a:ext cx="2880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7452320" y="4653136"/>
            <a:ext cx="2880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 rot="5400000">
            <a:off x="6876256" y="5157192"/>
            <a:ext cx="2880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0" name="Connecteur en arc 19"/>
          <p:cNvCxnSpPr/>
          <p:nvPr/>
        </p:nvCxnSpPr>
        <p:spPr>
          <a:xfrm flipV="1">
            <a:off x="6516216" y="5013176"/>
            <a:ext cx="504056" cy="14401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rc 21"/>
          <p:cNvCxnSpPr/>
          <p:nvPr/>
        </p:nvCxnSpPr>
        <p:spPr>
          <a:xfrm>
            <a:off x="6948264" y="5013176"/>
            <a:ext cx="432048" cy="2160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940152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24" name="Forme libre 23"/>
          <p:cNvSpPr/>
          <p:nvPr/>
        </p:nvSpPr>
        <p:spPr>
          <a:xfrm>
            <a:off x="3722320" y="3399575"/>
            <a:ext cx="1782553" cy="424280"/>
          </a:xfrm>
          <a:custGeom>
            <a:avLst/>
            <a:gdLst>
              <a:gd name="connsiteX0" fmla="*/ 175425 w 1782553"/>
              <a:gd name="connsiteY0" fmla="*/ 54825 h 424280"/>
              <a:gd name="connsiteX1" fmla="*/ 64589 w 1782553"/>
              <a:gd name="connsiteY1" fmla="*/ 147189 h 424280"/>
              <a:gd name="connsiteX2" fmla="*/ 27644 w 1782553"/>
              <a:gd name="connsiteY2" fmla="*/ 184134 h 424280"/>
              <a:gd name="connsiteX3" fmla="*/ 18407 w 1782553"/>
              <a:gd name="connsiteY3" fmla="*/ 211843 h 424280"/>
              <a:gd name="connsiteX4" fmla="*/ 83062 w 1782553"/>
              <a:gd name="connsiteY4" fmla="*/ 396570 h 424280"/>
              <a:gd name="connsiteX5" fmla="*/ 138480 w 1782553"/>
              <a:gd name="connsiteY5" fmla="*/ 415043 h 424280"/>
              <a:gd name="connsiteX6" fmla="*/ 461753 w 1782553"/>
              <a:gd name="connsiteY6" fmla="*/ 396570 h 424280"/>
              <a:gd name="connsiteX7" fmla="*/ 572589 w 1782553"/>
              <a:gd name="connsiteY7" fmla="*/ 276498 h 424280"/>
              <a:gd name="connsiteX8" fmla="*/ 591062 w 1782553"/>
              <a:gd name="connsiteY8" fmla="*/ 230316 h 424280"/>
              <a:gd name="connsiteX9" fmla="*/ 581825 w 1782553"/>
              <a:gd name="connsiteY9" fmla="*/ 64061 h 424280"/>
              <a:gd name="connsiteX10" fmla="*/ 350916 w 1782553"/>
              <a:gd name="connsiteY10" fmla="*/ 82534 h 424280"/>
              <a:gd name="connsiteX11" fmla="*/ 295498 w 1782553"/>
              <a:gd name="connsiteY11" fmla="*/ 101007 h 424280"/>
              <a:gd name="connsiteX12" fmla="*/ 203135 w 1782553"/>
              <a:gd name="connsiteY12" fmla="*/ 119480 h 424280"/>
              <a:gd name="connsiteX13" fmla="*/ 147716 w 1782553"/>
              <a:gd name="connsiteY13" fmla="*/ 137952 h 424280"/>
              <a:gd name="connsiteX14" fmla="*/ 147716 w 1782553"/>
              <a:gd name="connsiteY14" fmla="*/ 258025 h 424280"/>
              <a:gd name="connsiteX15" fmla="*/ 175425 w 1782553"/>
              <a:gd name="connsiteY15" fmla="*/ 285734 h 424280"/>
              <a:gd name="connsiteX16" fmla="*/ 212371 w 1782553"/>
              <a:gd name="connsiteY16" fmla="*/ 313443 h 424280"/>
              <a:gd name="connsiteX17" fmla="*/ 452516 w 1782553"/>
              <a:gd name="connsiteY17" fmla="*/ 378098 h 424280"/>
              <a:gd name="connsiteX18" fmla="*/ 591062 w 1782553"/>
              <a:gd name="connsiteY18" fmla="*/ 405807 h 424280"/>
              <a:gd name="connsiteX19" fmla="*/ 720371 w 1782553"/>
              <a:gd name="connsiteY19" fmla="*/ 424280 h 424280"/>
              <a:gd name="connsiteX20" fmla="*/ 914335 w 1782553"/>
              <a:gd name="connsiteY20" fmla="*/ 396570 h 424280"/>
              <a:gd name="connsiteX21" fmla="*/ 942044 w 1782553"/>
              <a:gd name="connsiteY21" fmla="*/ 359625 h 424280"/>
              <a:gd name="connsiteX22" fmla="*/ 978989 w 1782553"/>
              <a:gd name="connsiteY22" fmla="*/ 285734 h 424280"/>
              <a:gd name="connsiteX23" fmla="*/ 1006698 w 1782553"/>
              <a:gd name="connsiteY23" fmla="*/ 239552 h 424280"/>
              <a:gd name="connsiteX24" fmla="*/ 997462 w 1782553"/>
              <a:gd name="connsiteY24" fmla="*/ 128716 h 424280"/>
              <a:gd name="connsiteX25" fmla="*/ 969753 w 1782553"/>
              <a:gd name="connsiteY25" fmla="*/ 119480 h 424280"/>
              <a:gd name="connsiteX26" fmla="*/ 794262 w 1782553"/>
              <a:gd name="connsiteY26" fmla="*/ 184134 h 424280"/>
              <a:gd name="connsiteX27" fmla="*/ 858916 w 1782553"/>
              <a:gd name="connsiteY27" fmla="*/ 331916 h 424280"/>
              <a:gd name="connsiteX28" fmla="*/ 886625 w 1782553"/>
              <a:gd name="connsiteY28" fmla="*/ 341152 h 424280"/>
              <a:gd name="connsiteX29" fmla="*/ 960516 w 1782553"/>
              <a:gd name="connsiteY29" fmla="*/ 368861 h 424280"/>
              <a:gd name="connsiteX30" fmla="*/ 1052880 w 1782553"/>
              <a:gd name="connsiteY30" fmla="*/ 387334 h 424280"/>
              <a:gd name="connsiteX31" fmla="*/ 1136007 w 1782553"/>
              <a:gd name="connsiteY31" fmla="*/ 405807 h 424280"/>
              <a:gd name="connsiteX32" fmla="*/ 1283789 w 1782553"/>
              <a:gd name="connsiteY32" fmla="*/ 415043 h 424280"/>
              <a:gd name="connsiteX33" fmla="*/ 1385389 w 1782553"/>
              <a:gd name="connsiteY33" fmla="*/ 405807 h 424280"/>
              <a:gd name="connsiteX34" fmla="*/ 1431571 w 1782553"/>
              <a:gd name="connsiteY34" fmla="*/ 285734 h 424280"/>
              <a:gd name="connsiteX35" fmla="*/ 1422335 w 1782553"/>
              <a:gd name="connsiteY35" fmla="*/ 73298 h 424280"/>
              <a:gd name="connsiteX36" fmla="*/ 1394625 w 1782553"/>
              <a:gd name="connsiteY36" fmla="*/ 64061 h 424280"/>
              <a:gd name="connsiteX37" fmla="*/ 1246844 w 1782553"/>
              <a:gd name="connsiteY37" fmla="*/ 82534 h 424280"/>
              <a:gd name="connsiteX38" fmla="*/ 1191425 w 1782553"/>
              <a:gd name="connsiteY38" fmla="*/ 128716 h 424280"/>
              <a:gd name="connsiteX39" fmla="*/ 1172953 w 1782553"/>
              <a:gd name="connsiteY39" fmla="*/ 184134 h 424280"/>
              <a:gd name="connsiteX40" fmla="*/ 1182189 w 1782553"/>
              <a:gd name="connsiteY40" fmla="*/ 258025 h 424280"/>
              <a:gd name="connsiteX41" fmla="*/ 1219135 w 1782553"/>
              <a:gd name="connsiteY41" fmla="*/ 276498 h 424280"/>
              <a:gd name="connsiteX42" fmla="*/ 1283789 w 1782553"/>
              <a:gd name="connsiteY42" fmla="*/ 285734 h 424280"/>
              <a:gd name="connsiteX43" fmla="*/ 1348444 w 1782553"/>
              <a:gd name="connsiteY43" fmla="*/ 304207 h 424280"/>
              <a:gd name="connsiteX44" fmla="*/ 1625535 w 1782553"/>
              <a:gd name="connsiteY44" fmla="*/ 248789 h 424280"/>
              <a:gd name="connsiteX45" fmla="*/ 1699425 w 1782553"/>
              <a:gd name="connsiteY45" fmla="*/ 174898 h 424280"/>
              <a:gd name="connsiteX46" fmla="*/ 1745607 w 1782553"/>
              <a:gd name="connsiteY46" fmla="*/ 101007 h 424280"/>
              <a:gd name="connsiteX47" fmla="*/ 1736371 w 1782553"/>
              <a:gd name="connsiteY47" fmla="*/ 27116 h 424280"/>
              <a:gd name="connsiteX48" fmla="*/ 1486989 w 1782553"/>
              <a:gd name="connsiteY48" fmla="*/ 54825 h 424280"/>
              <a:gd name="connsiteX49" fmla="*/ 1459280 w 1782553"/>
              <a:gd name="connsiteY49" fmla="*/ 82534 h 424280"/>
              <a:gd name="connsiteX50" fmla="*/ 1440807 w 1782553"/>
              <a:gd name="connsiteY50" fmla="*/ 119480 h 424280"/>
              <a:gd name="connsiteX51" fmla="*/ 1459280 w 1782553"/>
              <a:gd name="connsiteY51" fmla="*/ 230316 h 424280"/>
              <a:gd name="connsiteX52" fmla="*/ 1477753 w 1782553"/>
              <a:gd name="connsiteY52" fmla="*/ 258025 h 424280"/>
              <a:gd name="connsiteX53" fmla="*/ 1579353 w 1782553"/>
              <a:gd name="connsiteY53" fmla="*/ 350389 h 424280"/>
              <a:gd name="connsiteX54" fmla="*/ 1625535 w 1782553"/>
              <a:gd name="connsiteY54" fmla="*/ 368861 h 424280"/>
              <a:gd name="connsiteX55" fmla="*/ 1754844 w 1782553"/>
              <a:gd name="connsiteY55" fmla="*/ 359625 h 424280"/>
              <a:gd name="connsiteX56" fmla="*/ 1782553 w 1782553"/>
              <a:gd name="connsiteY56" fmla="*/ 350389 h 42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782553" h="424280">
                <a:moveTo>
                  <a:pt x="175425" y="54825"/>
                </a:moveTo>
                <a:cubicBezTo>
                  <a:pt x="152356" y="124035"/>
                  <a:pt x="179100" y="63214"/>
                  <a:pt x="64589" y="147189"/>
                </a:cubicBezTo>
                <a:cubicBezTo>
                  <a:pt x="50545" y="157488"/>
                  <a:pt x="39959" y="171819"/>
                  <a:pt x="27644" y="184134"/>
                </a:cubicBezTo>
                <a:cubicBezTo>
                  <a:pt x="24565" y="193370"/>
                  <a:pt x="17484" y="202151"/>
                  <a:pt x="18407" y="211843"/>
                </a:cubicBezTo>
                <a:cubicBezTo>
                  <a:pt x="31503" y="349356"/>
                  <a:pt x="0" y="363346"/>
                  <a:pt x="83062" y="396570"/>
                </a:cubicBezTo>
                <a:cubicBezTo>
                  <a:pt x="101141" y="403802"/>
                  <a:pt x="120007" y="408885"/>
                  <a:pt x="138480" y="415043"/>
                </a:cubicBezTo>
                <a:cubicBezTo>
                  <a:pt x="246238" y="408885"/>
                  <a:pt x="357042" y="422748"/>
                  <a:pt x="461753" y="396570"/>
                </a:cubicBezTo>
                <a:cubicBezTo>
                  <a:pt x="471018" y="394254"/>
                  <a:pt x="554660" y="308771"/>
                  <a:pt x="572589" y="276498"/>
                </a:cubicBezTo>
                <a:cubicBezTo>
                  <a:pt x="580641" y="262005"/>
                  <a:pt x="584904" y="245710"/>
                  <a:pt x="591062" y="230316"/>
                </a:cubicBezTo>
                <a:cubicBezTo>
                  <a:pt x="587983" y="174898"/>
                  <a:pt x="623189" y="101071"/>
                  <a:pt x="581825" y="64061"/>
                </a:cubicBezTo>
                <a:cubicBezTo>
                  <a:pt x="566010" y="49910"/>
                  <a:pt x="402983" y="75096"/>
                  <a:pt x="350916" y="82534"/>
                </a:cubicBezTo>
                <a:cubicBezTo>
                  <a:pt x="332443" y="88692"/>
                  <a:pt x="314389" y="96284"/>
                  <a:pt x="295498" y="101007"/>
                </a:cubicBezTo>
                <a:cubicBezTo>
                  <a:pt x="195588" y="125984"/>
                  <a:pt x="279919" y="96445"/>
                  <a:pt x="203135" y="119480"/>
                </a:cubicBezTo>
                <a:cubicBezTo>
                  <a:pt x="184484" y="125075"/>
                  <a:pt x="166189" y="131795"/>
                  <a:pt x="147716" y="137952"/>
                </a:cubicBezTo>
                <a:cubicBezTo>
                  <a:pt x="132164" y="184611"/>
                  <a:pt x="126490" y="189039"/>
                  <a:pt x="147716" y="258025"/>
                </a:cubicBezTo>
                <a:cubicBezTo>
                  <a:pt x="151557" y="270510"/>
                  <a:pt x="165507" y="277233"/>
                  <a:pt x="175425" y="285734"/>
                </a:cubicBezTo>
                <a:cubicBezTo>
                  <a:pt x="187113" y="295752"/>
                  <a:pt x="197957" y="308038"/>
                  <a:pt x="212371" y="313443"/>
                </a:cubicBezTo>
                <a:cubicBezTo>
                  <a:pt x="385276" y="378282"/>
                  <a:pt x="342355" y="357115"/>
                  <a:pt x="452516" y="378098"/>
                </a:cubicBezTo>
                <a:cubicBezTo>
                  <a:pt x="498781" y="386910"/>
                  <a:pt x="544650" y="397805"/>
                  <a:pt x="591062" y="405807"/>
                </a:cubicBezTo>
                <a:cubicBezTo>
                  <a:pt x="633970" y="413205"/>
                  <a:pt x="720371" y="424280"/>
                  <a:pt x="720371" y="424280"/>
                </a:cubicBezTo>
                <a:cubicBezTo>
                  <a:pt x="785026" y="415043"/>
                  <a:pt x="851636" y="414857"/>
                  <a:pt x="914335" y="396570"/>
                </a:cubicBezTo>
                <a:cubicBezTo>
                  <a:pt x="929113" y="392260"/>
                  <a:pt x="934288" y="372922"/>
                  <a:pt x="942044" y="359625"/>
                </a:cubicBezTo>
                <a:cubicBezTo>
                  <a:pt x="955919" y="335839"/>
                  <a:pt x="964821" y="309347"/>
                  <a:pt x="978989" y="285734"/>
                </a:cubicBezTo>
                <a:lnTo>
                  <a:pt x="1006698" y="239552"/>
                </a:lnTo>
                <a:cubicBezTo>
                  <a:pt x="1003619" y="202607"/>
                  <a:pt x="1008365" y="164150"/>
                  <a:pt x="997462" y="128716"/>
                </a:cubicBezTo>
                <a:cubicBezTo>
                  <a:pt x="994599" y="119411"/>
                  <a:pt x="979146" y="116918"/>
                  <a:pt x="969753" y="119480"/>
                </a:cubicBezTo>
                <a:cubicBezTo>
                  <a:pt x="909609" y="135883"/>
                  <a:pt x="852759" y="162583"/>
                  <a:pt x="794262" y="184134"/>
                </a:cubicBezTo>
                <a:cubicBezTo>
                  <a:pt x="815813" y="233395"/>
                  <a:pt x="831654" y="285571"/>
                  <a:pt x="858916" y="331916"/>
                </a:cubicBezTo>
                <a:cubicBezTo>
                  <a:pt x="863852" y="340308"/>
                  <a:pt x="877475" y="337825"/>
                  <a:pt x="886625" y="341152"/>
                </a:cubicBezTo>
                <a:cubicBezTo>
                  <a:pt x="911346" y="350142"/>
                  <a:pt x="935170" y="361821"/>
                  <a:pt x="960516" y="368861"/>
                </a:cubicBezTo>
                <a:cubicBezTo>
                  <a:pt x="990768" y="377264"/>
                  <a:pt x="1022156" y="380866"/>
                  <a:pt x="1052880" y="387334"/>
                </a:cubicBezTo>
                <a:cubicBezTo>
                  <a:pt x="1080656" y="393182"/>
                  <a:pt x="1107824" y="402425"/>
                  <a:pt x="1136007" y="405807"/>
                </a:cubicBezTo>
                <a:cubicBezTo>
                  <a:pt x="1185012" y="411688"/>
                  <a:pt x="1234528" y="411964"/>
                  <a:pt x="1283789" y="415043"/>
                </a:cubicBezTo>
                <a:lnTo>
                  <a:pt x="1385389" y="405807"/>
                </a:lnTo>
                <a:cubicBezTo>
                  <a:pt x="1421336" y="386635"/>
                  <a:pt x="1426018" y="319054"/>
                  <a:pt x="1431571" y="285734"/>
                </a:cubicBezTo>
                <a:cubicBezTo>
                  <a:pt x="1428492" y="214922"/>
                  <a:pt x="1433988" y="143212"/>
                  <a:pt x="1422335" y="73298"/>
                </a:cubicBezTo>
                <a:cubicBezTo>
                  <a:pt x="1420734" y="63694"/>
                  <a:pt x="1404348" y="63549"/>
                  <a:pt x="1394625" y="64061"/>
                </a:cubicBezTo>
                <a:cubicBezTo>
                  <a:pt x="1345050" y="66670"/>
                  <a:pt x="1296104" y="76376"/>
                  <a:pt x="1246844" y="82534"/>
                </a:cubicBezTo>
                <a:cubicBezTo>
                  <a:pt x="1229599" y="94031"/>
                  <a:pt x="1201882" y="109893"/>
                  <a:pt x="1191425" y="128716"/>
                </a:cubicBezTo>
                <a:cubicBezTo>
                  <a:pt x="1181969" y="145737"/>
                  <a:pt x="1172953" y="184134"/>
                  <a:pt x="1172953" y="184134"/>
                </a:cubicBezTo>
                <a:cubicBezTo>
                  <a:pt x="1176032" y="208764"/>
                  <a:pt x="1171088" y="235824"/>
                  <a:pt x="1182189" y="258025"/>
                </a:cubicBezTo>
                <a:cubicBezTo>
                  <a:pt x="1188347" y="270340"/>
                  <a:pt x="1205851" y="272875"/>
                  <a:pt x="1219135" y="276498"/>
                </a:cubicBezTo>
                <a:cubicBezTo>
                  <a:pt x="1240138" y="282226"/>
                  <a:pt x="1262370" y="281840"/>
                  <a:pt x="1283789" y="285734"/>
                </a:cubicBezTo>
                <a:cubicBezTo>
                  <a:pt x="1309310" y="290374"/>
                  <a:pt x="1324699" y="296291"/>
                  <a:pt x="1348444" y="304207"/>
                </a:cubicBezTo>
                <a:cubicBezTo>
                  <a:pt x="1490855" y="297425"/>
                  <a:pt x="1526576" y="324463"/>
                  <a:pt x="1625535" y="248789"/>
                </a:cubicBezTo>
                <a:cubicBezTo>
                  <a:pt x="1653204" y="227630"/>
                  <a:pt x="1680964" y="204436"/>
                  <a:pt x="1699425" y="174898"/>
                </a:cubicBezTo>
                <a:lnTo>
                  <a:pt x="1745607" y="101007"/>
                </a:lnTo>
                <a:cubicBezTo>
                  <a:pt x="1742528" y="76377"/>
                  <a:pt x="1760274" y="33809"/>
                  <a:pt x="1736371" y="27116"/>
                </a:cubicBezTo>
                <a:cubicBezTo>
                  <a:pt x="1659858" y="5692"/>
                  <a:pt x="1552779" y="0"/>
                  <a:pt x="1486989" y="54825"/>
                </a:cubicBezTo>
                <a:cubicBezTo>
                  <a:pt x="1476954" y="63187"/>
                  <a:pt x="1466872" y="71905"/>
                  <a:pt x="1459280" y="82534"/>
                </a:cubicBezTo>
                <a:cubicBezTo>
                  <a:pt x="1451277" y="93738"/>
                  <a:pt x="1446965" y="107165"/>
                  <a:pt x="1440807" y="119480"/>
                </a:cubicBezTo>
                <a:cubicBezTo>
                  <a:pt x="1446965" y="156425"/>
                  <a:pt x="1449629" y="194126"/>
                  <a:pt x="1459280" y="230316"/>
                </a:cubicBezTo>
                <a:cubicBezTo>
                  <a:pt x="1462140" y="241042"/>
                  <a:pt x="1470327" y="249774"/>
                  <a:pt x="1477753" y="258025"/>
                </a:cubicBezTo>
                <a:cubicBezTo>
                  <a:pt x="1495689" y="277954"/>
                  <a:pt x="1547118" y="332481"/>
                  <a:pt x="1579353" y="350389"/>
                </a:cubicBezTo>
                <a:cubicBezTo>
                  <a:pt x="1593846" y="358441"/>
                  <a:pt x="1610141" y="362704"/>
                  <a:pt x="1625535" y="368861"/>
                </a:cubicBezTo>
                <a:cubicBezTo>
                  <a:pt x="1668638" y="365782"/>
                  <a:pt x="1711927" y="364674"/>
                  <a:pt x="1754844" y="359625"/>
                </a:cubicBezTo>
                <a:cubicBezTo>
                  <a:pt x="1764513" y="358487"/>
                  <a:pt x="1782553" y="350389"/>
                  <a:pt x="1782553" y="3503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3347864" y="29249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Condenseur eau froide</a:t>
            </a:r>
            <a:endParaRPr lang="fr-CA" dirty="0"/>
          </a:p>
        </p:txBody>
      </p:sp>
      <p:sp>
        <p:nvSpPr>
          <p:cNvPr id="26" name="ZoneTexte 25"/>
          <p:cNvSpPr txBox="1"/>
          <p:nvPr/>
        </p:nvSpPr>
        <p:spPr>
          <a:xfrm>
            <a:off x="6300192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procéder de séparation</vt:lpstr>
      <vt:lpstr>#1 Sédimentation</vt:lpstr>
      <vt:lpstr>#2 décantation</vt:lpstr>
      <vt:lpstr>#3 Filtration</vt:lpstr>
      <vt:lpstr>#4a évaporation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 procéder de séparation</dc:title>
  <dc:creator>CSBE</dc:creator>
  <cp:lastModifiedBy>CSBE</cp:lastModifiedBy>
  <cp:revision>4</cp:revision>
  <dcterms:created xsi:type="dcterms:W3CDTF">2019-04-24T18:56:12Z</dcterms:created>
  <dcterms:modified xsi:type="dcterms:W3CDTF">2019-04-24T19:32:02Z</dcterms:modified>
</cp:coreProperties>
</file>