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2F1D-0A70-49ED-9030-5FD3DF960073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7336-02B0-491F-9F6A-5601485386F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f3ubroN7dAhVDTt8KHeu_Af8QjRx6BAgBEAU&amp;url=http%3A%2F%2Ftva.canoe.ca%2Femissions%2Facademiesecrete%2Fascyclopedie%2F8727&amp;psig=AOvVaw0X-B103WZnqXXzuCiTxNv-&amp;ust=15382432614565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iuzYWvod7dAhXsY98KHeuQBI8QjRx6BAgBEAU&amp;url=https%3A%2F%2Ffr.sputniknews.com%2Frussie%2F201709101032988979-tempete-solaire-aurore-boreale-russie-novossibirsk%2F&amp;psig=AOvVaw1DQhTtk4StRbBDFPtXZFxc&amp;ust=15382434006951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C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Étoiles</a:t>
            </a:r>
            <a:r>
              <a:rPr lang="fr-CA" dirty="0" smtClean="0"/>
              <a:t> </a:t>
            </a:r>
            <a:r>
              <a:rPr lang="fr-C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filantes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 descr="Résultats de recherche d'images pour « etoile filan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4000" cy="6026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4" name="Picture 2" descr="Résultats de recherche d'images pour « aurore boré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5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Localiter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12777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observation</vt:lpstr>
      <vt:lpstr>Étoiles filantes</vt:lpstr>
      <vt:lpstr>Aurores Boréale</vt:lpstr>
      <vt:lpstr>Province</vt:lpstr>
      <vt:lpstr>MRC</vt:lpstr>
      <vt:lpstr>Localiter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2018-09-28T17:45:27Z</dcterms:created>
  <dcterms:modified xsi:type="dcterms:W3CDTF">2018-09-28T18:19:04Z</dcterms:modified>
</cp:coreProperties>
</file>