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5210-5C76-4EC1-970B-44A9E3375BEE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23A5D-2E5E-497F-9E88-DEDBA364CB3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285A-31F3-4274-8468-47F62A90ED7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5615-BEDA-4836-8F36-D535B9F4F12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340768"/>
          </a:xfrm>
        </p:spPr>
        <p:txBody>
          <a:bodyPr/>
          <a:lstStyle/>
          <a:p>
            <a:r>
              <a:rPr lang="fr-CA" dirty="0" smtClean="0"/>
              <a:t>Procédé de la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1126976"/>
          </a:xfrm>
        </p:spPr>
        <p:txBody>
          <a:bodyPr/>
          <a:lstStyle/>
          <a:p>
            <a:r>
              <a:rPr lang="fr-CA" dirty="0" smtClean="0"/>
              <a:t>Fait par Gabriel Bedard et Samuel Vachon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691680" y="112474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Projet E</a:t>
            </a:r>
            <a:endParaRPr lang="fr-CA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043608" y="162880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Sciences</a:t>
            </a:r>
            <a:endParaRPr lang="fr-CA" sz="32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259632" y="3212976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Daniel B.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23728" y="386104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ESV</a:t>
            </a:r>
            <a:endParaRPr lang="fr-CA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44371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2019-04-24</a:t>
            </a:r>
            <a:endParaRPr lang="fr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75856" y="3140968"/>
            <a:ext cx="2736304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4077072"/>
            <a:ext cx="273630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148064" y="630932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220072" y="58052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932040" y="59492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788024" y="630932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076056" y="55892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788024" y="55892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bas 11"/>
          <p:cNvSpPr/>
          <p:nvPr/>
        </p:nvSpPr>
        <p:spPr>
          <a:xfrm>
            <a:off x="3779912" y="5661248"/>
            <a:ext cx="432048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bas 12"/>
          <p:cNvSpPr/>
          <p:nvPr/>
        </p:nvSpPr>
        <p:spPr>
          <a:xfrm rot="10800000">
            <a:off x="4860032" y="4653136"/>
            <a:ext cx="432048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3635896" y="4581128"/>
            <a:ext cx="648072" cy="6480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écantation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3851920" y="3284984"/>
            <a:ext cx="1152128" cy="144016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Opération manuelle 4"/>
          <p:cNvSpPr/>
          <p:nvPr/>
        </p:nvSpPr>
        <p:spPr>
          <a:xfrm rot="10800000">
            <a:off x="3491880" y="4509120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à coins arrondis 5"/>
          <p:cNvSpPr/>
          <p:nvPr/>
        </p:nvSpPr>
        <p:spPr>
          <a:xfrm rot="2717866">
            <a:off x="2179216" y="2043270"/>
            <a:ext cx="1512168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à coins arrondis 6"/>
          <p:cNvSpPr/>
          <p:nvPr/>
        </p:nvSpPr>
        <p:spPr>
          <a:xfrm rot="2707017">
            <a:off x="2009704" y="2473933"/>
            <a:ext cx="1512168" cy="1322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627784" y="3717032"/>
            <a:ext cx="358145" cy="3306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555776" y="242088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267744" y="278092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843808" y="278092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2555776" y="306896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lèche courbée vers le bas 20"/>
          <p:cNvSpPr/>
          <p:nvPr/>
        </p:nvSpPr>
        <p:spPr>
          <a:xfrm rot="2811521">
            <a:off x="3341927" y="2153342"/>
            <a:ext cx="1656184" cy="504056"/>
          </a:xfrm>
          <a:prstGeom prst="curvedDownArrow">
            <a:avLst>
              <a:gd name="adj1" fmla="val 9268"/>
              <a:gd name="adj2" fmla="val 476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2" name="Organigramme : Opération manuelle 21"/>
          <p:cNvSpPr/>
          <p:nvPr/>
        </p:nvSpPr>
        <p:spPr>
          <a:xfrm rot="10800000">
            <a:off x="3491880" y="4509120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707904" y="522920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923928" y="494116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4355976" y="522920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4860032" y="5157192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4499992" y="486916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2" name="Organigramme : Disque magnétique 31"/>
          <p:cNvSpPr/>
          <p:nvPr/>
        </p:nvSpPr>
        <p:spPr>
          <a:xfrm>
            <a:off x="3851920" y="3284984"/>
            <a:ext cx="1152128" cy="144016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Opération manuelle 32"/>
          <p:cNvSpPr/>
          <p:nvPr/>
        </p:nvSpPr>
        <p:spPr>
          <a:xfrm rot="10800000">
            <a:off x="3491880" y="4509120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à coins arrondis 33"/>
          <p:cNvSpPr/>
          <p:nvPr/>
        </p:nvSpPr>
        <p:spPr>
          <a:xfrm rot="2717866">
            <a:off x="2179216" y="2043270"/>
            <a:ext cx="1512168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à coins arrondis 34"/>
          <p:cNvSpPr/>
          <p:nvPr/>
        </p:nvSpPr>
        <p:spPr>
          <a:xfrm rot="2707017">
            <a:off x="2009704" y="2473933"/>
            <a:ext cx="1512168" cy="1322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2771800" y="3212976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2627784" y="270892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2483768" y="3068960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2843808" y="350100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lèche courbée vers le bas 40"/>
          <p:cNvSpPr/>
          <p:nvPr/>
        </p:nvSpPr>
        <p:spPr>
          <a:xfrm rot="2811521">
            <a:off x="3341927" y="2153342"/>
            <a:ext cx="1656184" cy="504056"/>
          </a:xfrm>
          <a:prstGeom prst="curvedDownArrow">
            <a:avLst>
              <a:gd name="adj1" fmla="val 9268"/>
              <a:gd name="adj2" fmla="val 476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42" name="Organigramme : Opération manuelle 41"/>
          <p:cNvSpPr/>
          <p:nvPr/>
        </p:nvSpPr>
        <p:spPr>
          <a:xfrm rot="10800000">
            <a:off x="3491880" y="4509120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3779912" y="5301208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>
            <a:off x="3995936" y="5301208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4355976" y="5301208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 flipH="1">
            <a:off x="4995663" y="5301208"/>
            <a:ext cx="45719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4572000" y="5301208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Triangle isocèle 47"/>
          <p:cNvSpPr/>
          <p:nvPr/>
        </p:nvSpPr>
        <p:spPr>
          <a:xfrm rot="10800000">
            <a:off x="3707904" y="3212976"/>
            <a:ext cx="1368152" cy="1008112"/>
          </a:xfrm>
          <a:prstGeom prst="triangle">
            <a:avLst>
              <a:gd name="adj" fmla="val 508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4355976" y="4005064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4283968" y="3861048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Ellipse 50"/>
          <p:cNvSpPr/>
          <p:nvPr/>
        </p:nvSpPr>
        <p:spPr>
          <a:xfrm>
            <a:off x="4355976" y="3573016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Ellipse 51"/>
          <p:cNvSpPr/>
          <p:nvPr/>
        </p:nvSpPr>
        <p:spPr>
          <a:xfrm>
            <a:off x="4139952" y="3645024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Ellipse 52"/>
          <p:cNvSpPr/>
          <p:nvPr/>
        </p:nvSpPr>
        <p:spPr>
          <a:xfrm>
            <a:off x="4499992" y="3717032"/>
            <a:ext cx="135632" cy="1356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 A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3923928" y="3429000"/>
            <a:ext cx="1152128" cy="144016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Opération manuelle 4"/>
          <p:cNvSpPr/>
          <p:nvPr/>
        </p:nvSpPr>
        <p:spPr>
          <a:xfrm rot="10800000">
            <a:off x="3563888" y="4653136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Opération manuelle 5"/>
          <p:cNvSpPr/>
          <p:nvPr/>
        </p:nvSpPr>
        <p:spPr>
          <a:xfrm rot="10800000">
            <a:off x="3563888" y="4653136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851920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067944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427984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 flipH="1">
            <a:off x="5067671" y="5445224"/>
            <a:ext cx="45719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644008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Opération manuelle 17"/>
          <p:cNvSpPr/>
          <p:nvPr/>
        </p:nvSpPr>
        <p:spPr>
          <a:xfrm rot="10800000">
            <a:off x="3563888" y="4653136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Opération manuelle 18"/>
          <p:cNvSpPr/>
          <p:nvPr/>
        </p:nvSpPr>
        <p:spPr>
          <a:xfrm rot="10800000">
            <a:off x="3563888" y="4653136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3851920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067944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4427984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 flipH="1">
            <a:off x="5067671" y="5445224"/>
            <a:ext cx="45719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4644008" y="5445224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Nuage 29"/>
          <p:cNvSpPr/>
          <p:nvPr/>
        </p:nvSpPr>
        <p:spPr>
          <a:xfrm>
            <a:off x="3203848" y="1484784"/>
            <a:ext cx="2736304" cy="172819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Nuage 30"/>
          <p:cNvSpPr/>
          <p:nvPr/>
        </p:nvSpPr>
        <p:spPr>
          <a:xfrm rot="10800000">
            <a:off x="3707904" y="1844824"/>
            <a:ext cx="1424260" cy="909229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Forme libre 46"/>
          <p:cNvSpPr/>
          <p:nvPr/>
        </p:nvSpPr>
        <p:spPr>
          <a:xfrm>
            <a:off x="3275856" y="5841635"/>
            <a:ext cx="2221038" cy="1016365"/>
          </a:xfrm>
          <a:custGeom>
            <a:avLst/>
            <a:gdLst>
              <a:gd name="connsiteX0" fmla="*/ 2187987 w 2221038"/>
              <a:gd name="connsiteY0" fmla="*/ 749699 h 1016365"/>
              <a:gd name="connsiteX1" fmla="*/ 2176971 w 2221038"/>
              <a:gd name="connsiteY1" fmla="*/ 793766 h 1016365"/>
              <a:gd name="connsiteX2" fmla="*/ 2110869 w 2221038"/>
              <a:gd name="connsiteY2" fmla="*/ 837834 h 1016365"/>
              <a:gd name="connsiteX3" fmla="*/ 2044768 w 2221038"/>
              <a:gd name="connsiteY3" fmla="*/ 859868 h 1016365"/>
              <a:gd name="connsiteX4" fmla="*/ 1967650 w 2221038"/>
              <a:gd name="connsiteY4" fmla="*/ 881901 h 1016365"/>
              <a:gd name="connsiteX5" fmla="*/ 1857481 w 2221038"/>
              <a:gd name="connsiteY5" fmla="*/ 892918 h 1016365"/>
              <a:gd name="connsiteX6" fmla="*/ 1560026 w 2221038"/>
              <a:gd name="connsiteY6" fmla="*/ 903935 h 1016365"/>
              <a:gd name="connsiteX7" fmla="*/ 1416807 w 2221038"/>
              <a:gd name="connsiteY7" fmla="*/ 925969 h 1016365"/>
              <a:gd name="connsiteX8" fmla="*/ 1372739 w 2221038"/>
              <a:gd name="connsiteY8" fmla="*/ 936986 h 1016365"/>
              <a:gd name="connsiteX9" fmla="*/ 1251554 w 2221038"/>
              <a:gd name="connsiteY9" fmla="*/ 948003 h 1016365"/>
              <a:gd name="connsiteX10" fmla="*/ 491390 w 2221038"/>
              <a:gd name="connsiteY10" fmla="*/ 948003 h 1016365"/>
              <a:gd name="connsiteX11" fmla="*/ 436305 w 2221038"/>
              <a:gd name="connsiteY11" fmla="*/ 936986 h 1016365"/>
              <a:gd name="connsiteX12" fmla="*/ 260036 w 2221038"/>
              <a:gd name="connsiteY12" fmla="*/ 925969 h 1016365"/>
              <a:gd name="connsiteX13" fmla="*/ 138850 w 2221038"/>
              <a:gd name="connsiteY13" fmla="*/ 892918 h 1016365"/>
              <a:gd name="connsiteX14" fmla="*/ 72749 w 2221038"/>
              <a:gd name="connsiteY14" fmla="*/ 870884 h 1016365"/>
              <a:gd name="connsiteX15" fmla="*/ 39698 w 2221038"/>
              <a:gd name="connsiteY15" fmla="*/ 848851 h 1016365"/>
              <a:gd name="connsiteX16" fmla="*/ 17664 w 2221038"/>
              <a:gd name="connsiteY16" fmla="*/ 815800 h 1016365"/>
              <a:gd name="connsiteX17" fmla="*/ 17664 w 2221038"/>
              <a:gd name="connsiteY17" fmla="*/ 716648 h 1016365"/>
              <a:gd name="connsiteX18" fmla="*/ 39698 w 2221038"/>
              <a:gd name="connsiteY18" fmla="*/ 683598 h 1016365"/>
              <a:gd name="connsiteX19" fmla="*/ 105799 w 2221038"/>
              <a:gd name="connsiteY19" fmla="*/ 639530 h 1016365"/>
              <a:gd name="connsiteX20" fmla="*/ 171901 w 2221038"/>
              <a:gd name="connsiteY20" fmla="*/ 617497 h 1016365"/>
              <a:gd name="connsiteX21" fmla="*/ 238002 w 2221038"/>
              <a:gd name="connsiteY21" fmla="*/ 573429 h 1016365"/>
              <a:gd name="connsiteX22" fmla="*/ 260036 w 2221038"/>
              <a:gd name="connsiteY22" fmla="*/ 540378 h 1016365"/>
              <a:gd name="connsiteX23" fmla="*/ 293086 w 2221038"/>
              <a:gd name="connsiteY23" fmla="*/ 518345 h 1016365"/>
              <a:gd name="connsiteX24" fmla="*/ 326137 w 2221038"/>
              <a:gd name="connsiteY24" fmla="*/ 485294 h 1016365"/>
              <a:gd name="connsiteX25" fmla="*/ 337154 w 2221038"/>
              <a:gd name="connsiteY25" fmla="*/ 452244 h 1016365"/>
              <a:gd name="connsiteX26" fmla="*/ 359187 w 2221038"/>
              <a:gd name="connsiteY26" fmla="*/ 419193 h 1016365"/>
              <a:gd name="connsiteX27" fmla="*/ 381221 w 2221038"/>
              <a:gd name="connsiteY27" fmla="*/ 253940 h 1016365"/>
              <a:gd name="connsiteX28" fmla="*/ 370204 w 2221038"/>
              <a:gd name="connsiteY28" fmla="*/ 11569 h 1016365"/>
              <a:gd name="connsiteX29" fmla="*/ 403255 w 2221038"/>
              <a:gd name="connsiteY29" fmla="*/ 552 h 1016365"/>
              <a:gd name="connsiteX30" fmla="*/ 447322 w 2221038"/>
              <a:gd name="connsiteY30" fmla="*/ 11569 h 1016365"/>
              <a:gd name="connsiteX31" fmla="*/ 513424 w 2221038"/>
              <a:gd name="connsiteY31" fmla="*/ 44619 h 1016365"/>
              <a:gd name="connsiteX32" fmla="*/ 524440 w 2221038"/>
              <a:gd name="connsiteY32" fmla="*/ 77670 h 1016365"/>
              <a:gd name="connsiteX33" fmla="*/ 546474 w 2221038"/>
              <a:gd name="connsiteY33" fmla="*/ 110721 h 1016365"/>
              <a:gd name="connsiteX34" fmla="*/ 557491 w 2221038"/>
              <a:gd name="connsiteY34" fmla="*/ 463260 h 1016365"/>
              <a:gd name="connsiteX35" fmla="*/ 568508 w 2221038"/>
              <a:gd name="connsiteY35" fmla="*/ 430210 h 1016365"/>
              <a:gd name="connsiteX36" fmla="*/ 634609 w 2221038"/>
              <a:gd name="connsiteY36" fmla="*/ 375125 h 1016365"/>
              <a:gd name="connsiteX37" fmla="*/ 700710 w 2221038"/>
              <a:gd name="connsiteY37" fmla="*/ 353092 h 1016365"/>
              <a:gd name="connsiteX38" fmla="*/ 733761 w 2221038"/>
              <a:gd name="connsiteY38" fmla="*/ 342075 h 1016365"/>
              <a:gd name="connsiteX39" fmla="*/ 821896 w 2221038"/>
              <a:gd name="connsiteY39" fmla="*/ 320041 h 1016365"/>
              <a:gd name="connsiteX40" fmla="*/ 854946 w 2221038"/>
              <a:gd name="connsiteY40" fmla="*/ 298007 h 1016365"/>
              <a:gd name="connsiteX41" fmla="*/ 887997 w 2221038"/>
              <a:gd name="connsiteY41" fmla="*/ 286991 h 1016365"/>
              <a:gd name="connsiteX42" fmla="*/ 1020199 w 2221038"/>
              <a:gd name="connsiteY42" fmla="*/ 176822 h 1016365"/>
              <a:gd name="connsiteX43" fmla="*/ 1053250 w 2221038"/>
              <a:gd name="connsiteY43" fmla="*/ 143771 h 1016365"/>
              <a:gd name="connsiteX44" fmla="*/ 1086301 w 2221038"/>
              <a:gd name="connsiteY44" fmla="*/ 110721 h 1016365"/>
              <a:gd name="connsiteX45" fmla="*/ 1097318 w 2221038"/>
              <a:gd name="connsiteY45" fmla="*/ 77670 h 1016365"/>
              <a:gd name="connsiteX46" fmla="*/ 1108334 w 2221038"/>
              <a:gd name="connsiteY46" fmla="*/ 110721 h 1016365"/>
              <a:gd name="connsiteX47" fmla="*/ 1097318 w 2221038"/>
              <a:gd name="connsiteY47" fmla="*/ 187839 h 1016365"/>
              <a:gd name="connsiteX48" fmla="*/ 1075284 w 2221038"/>
              <a:gd name="connsiteY48" fmla="*/ 253940 h 1016365"/>
              <a:gd name="connsiteX49" fmla="*/ 1064267 w 2221038"/>
              <a:gd name="connsiteY49" fmla="*/ 286991 h 1016365"/>
              <a:gd name="connsiteX50" fmla="*/ 1042233 w 2221038"/>
              <a:gd name="connsiteY50" fmla="*/ 320041 h 1016365"/>
              <a:gd name="connsiteX51" fmla="*/ 1031216 w 2221038"/>
              <a:gd name="connsiteY51" fmla="*/ 419193 h 1016365"/>
              <a:gd name="connsiteX52" fmla="*/ 1130368 w 2221038"/>
              <a:gd name="connsiteY52" fmla="*/ 331058 h 1016365"/>
              <a:gd name="connsiteX53" fmla="*/ 1152402 w 2221038"/>
              <a:gd name="connsiteY53" fmla="*/ 298007 h 1016365"/>
              <a:gd name="connsiteX54" fmla="*/ 1163419 w 2221038"/>
              <a:gd name="connsiteY54" fmla="*/ 264957 h 1016365"/>
              <a:gd name="connsiteX55" fmla="*/ 1174436 w 2221038"/>
              <a:gd name="connsiteY55" fmla="*/ 198856 h 1016365"/>
              <a:gd name="connsiteX56" fmla="*/ 1185452 w 2221038"/>
              <a:gd name="connsiteY56" fmla="*/ 286991 h 1016365"/>
              <a:gd name="connsiteX57" fmla="*/ 1207486 w 2221038"/>
              <a:gd name="connsiteY57" fmla="*/ 353092 h 1016365"/>
              <a:gd name="connsiteX58" fmla="*/ 1218503 w 2221038"/>
              <a:gd name="connsiteY58" fmla="*/ 386142 h 1016365"/>
              <a:gd name="connsiteX59" fmla="*/ 1251554 w 2221038"/>
              <a:gd name="connsiteY59" fmla="*/ 397159 h 1016365"/>
              <a:gd name="connsiteX60" fmla="*/ 1372739 w 2221038"/>
              <a:gd name="connsiteY60" fmla="*/ 408176 h 1016365"/>
              <a:gd name="connsiteX61" fmla="*/ 1383756 w 2221038"/>
              <a:gd name="connsiteY61" fmla="*/ 375125 h 1016365"/>
              <a:gd name="connsiteX62" fmla="*/ 1394773 w 2221038"/>
              <a:gd name="connsiteY62" fmla="*/ 286991 h 1016365"/>
              <a:gd name="connsiteX63" fmla="*/ 1438840 w 2221038"/>
              <a:gd name="connsiteY63" fmla="*/ 220889 h 1016365"/>
              <a:gd name="connsiteX64" fmla="*/ 1460874 w 2221038"/>
              <a:gd name="connsiteY64" fmla="*/ 187839 h 1016365"/>
              <a:gd name="connsiteX65" fmla="*/ 1482908 w 2221038"/>
              <a:gd name="connsiteY65" fmla="*/ 253940 h 1016365"/>
              <a:gd name="connsiteX66" fmla="*/ 1493925 w 2221038"/>
              <a:gd name="connsiteY66" fmla="*/ 286991 h 1016365"/>
              <a:gd name="connsiteX67" fmla="*/ 1571043 w 2221038"/>
              <a:gd name="connsiteY67" fmla="*/ 386142 h 1016365"/>
              <a:gd name="connsiteX68" fmla="*/ 1659178 w 2221038"/>
              <a:gd name="connsiteY68" fmla="*/ 364109 h 1016365"/>
              <a:gd name="connsiteX69" fmla="*/ 1725279 w 2221038"/>
              <a:gd name="connsiteY69" fmla="*/ 320041 h 1016365"/>
              <a:gd name="connsiteX70" fmla="*/ 1758330 w 2221038"/>
              <a:gd name="connsiteY70" fmla="*/ 298007 h 1016365"/>
              <a:gd name="connsiteX71" fmla="*/ 1780363 w 2221038"/>
              <a:gd name="connsiteY71" fmla="*/ 253940 h 1016365"/>
              <a:gd name="connsiteX72" fmla="*/ 1802397 w 2221038"/>
              <a:gd name="connsiteY72" fmla="*/ 176822 h 1016365"/>
              <a:gd name="connsiteX73" fmla="*/ 1813414 w 2221038"/>
              <a:gd name="connsiteY73" fmla="*/ 143771 h 1016365"/>
              <a:gd name="connsiteX74" fmla="*/ 1857481 w 2221038"/>
              <a:gd name="connsiteY74" fmla="*/ 242923 h 1016365"/>
              <a:gd name="connsiteX75" fmla="*/ 1890532 w 2221038"/>
              <a:gd name="connsiteY75" fmla="*/ 309024 h 1016365"/>
              <a:gd name="connsiteX76" fmla="*/ 1989684 w 2221038"/>
              <a:gd name="connsiteY76" fmla="*/ 353092 h 1016365"/>
              <a:gd name="connsiteX77" fmla="*/ 2110869 w 2221038"/>
              <a:gd name="connsiteY77" fmla="*/ 375125 h 1016365"/>
              <a:gd name="connsiteX78" fmla="*/ 2132903 w 2221038"/>
              <a:gd name="connsiteY78" fmla="*/ 408176 h 1016365"/>
              <a:gd name="connsiteX79" fmla="*/ 2143920 w 2221038"/>
              <a:gd name="connsiteY79" fmla="*/ 441227 h 1016365"/>
              <a:gd name="connsiteX80" fmla="*/ 2176971 w 2221038"/>
              <a:gd name="connsiteY80" fmla="*/ 474277 h 1016365"/>
              <a:gd name="connsiteX81" fmla="*/ 2210021 w 2221038"/>
              <a:gd name="connsiteY81" fmla="*/ 573429 h 1016365"/>
              <a:gd name="connsiteX82" fmla="*/ 2221038 w 2221038"/>
              <a:gd name="connsiteY82" fmla="*/ 606480 h 1016365"/>
              <a:gd name="connsiteX83" fmla="*/ 2210021 w 2221038"/>
              <a:gd name="connsiteY83" fmla="*/ 760716 h 1016365"/>
              <a:gd name="connsiteX84" fmla="*/ 2187987 w 2221038"/>
              <a:gd name="connsiteY84" fmla="*/ 749699 h 101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221038" h="1016365">
                <a:moveTo>
                  <a:pt x="2187987" y="749699"/>
                </a:moveTo>
                <a:cubicBezTo>
                  <a:pt x="2182479" y="755207"/>
                  <a:pt x="2186941" y="782371"/>
                  <a:pt x="2176971" y="793766"/>
                </a:cubicBezTo>
                <a:cubicBezTo>
                  <a:pt x="2159533" y="813695"/>
                  <a:pt x="2135992" y="829460"/>
                  <a:pt x="2110869" y="837834"/>
                </a:cubicBezTo>
                <a:lnTo>
                  <a:pt x="2044768" y="859868"/>
                </a:lnTo>
                <a:cubicBezTo>
                  <a:pt x="2021229" y="867714"/>
                  <a:pt x="1991853" y="878443"/>
                  <a:pt x="1967650" y="881901"/>
                </a:cubicBezTo>
                <a:cubicBezTo>
                  <a:pt x="1931115" y="887120"/>
                  <a:pt x="1894333" y="890926"/>
                  <a:pt x="1857481" y="892918"/>
                </a:cubicBezTo>
                <a:cubicBezTo>
                  <a:pt x="1758406" y="898273"/>
                  <a:pt x="1659178" y="900263"/>
                  <a:pt x="1560026" y="903935"/>
                </a:cubicBezTo>
                <a:cubicBezTo>
                  <a:pt x="1483345" y="929495"/>
                  <a:pt x="1565918" y="904667"/>
                  <a:pt x="1416807" y="925969"/>
                </a:cubicBezTo>
                <a:cubicBezTo>
                  <a:pt x="1401818" y="928110"/>
                  <a:pt x="1387748" y="934985"/>
                  <a:pt x="1372739" y="936986"/>
                </a:cubicBezTo>
                <a:cubicBezTo>
                  <a:pt x="1332533" y="942347"/>
                  <a:pt x="1291949" y="944331"/>
                  <a:pt x="1251554" y="948003"/>
                </a:cubicBezTo>
                <a:cubicBezTo>
                  <a:pt x="978081" y="1016365"/>
                  <a:pt x="1188007" y="967906"/>
                  <a:pt x="491390" y="948003"/>
                </a:cubicBezTo>
                <a:cubicBezTo>
                  <a:pt x="472672" y="947468"/>
                  <a:pt x="454946" y="938761"/>
                  <a:pt x="436305" y="936986"/>
                </a:cubicBezTo>
                <a:cubicBezTo>
                  <a:pt x="377699" y="931404"/>
                  <a:pt x="318792" y="929641"/>
                  <a:pt x="260036" y="925969"/>
                </a:cubicBezTo>
                <a:cubicBezTo>
                  <a:pt x="182176" y="910397"/>
                  <a:pt x="222716" y="920874"/>
                  <a:pt x="138850" y="892918"/>
                </a:cubicBezTo>
                <a:cubicBezTo>
                  <a:pt x="138849" y="892918"/>
                  <a:pt x="72750" y="870885"/>
                  <a:pt x="72749" y="870884"/>
                </a:cubicBezTo>
                <a:lnTo>
                  <a:pt x="39698" y="848851"/>
                </a:lnTo>
                <a:cubicBezTo>
                  <a:pt x="32353" y="837834"/>
                  <a:pt x="23585" y="827643"/>
                  <a:pt x="17664" y="815800"/>
                </a:cubicBezTo>
                <a:cubicBezTo>
                  <a:pt x="0" y="780472"/>
                  <a:pt x="3939" y="757822"/>
                  <a:pt x="17664" y="716648"/>
                </a:cubicBezTo>
                <a:cubicBezTo>
                  <a:pt x="21851" y="704087"/>
                  <a:pt x="29733" y="692317"/>
                  <a:pt x="39698" y="683598"/>
                </a:cubicBezTo>
                <a:cubicBezTo>
                  <a:pt x="59627" y="666160"/>
                  <a:pt x="80677" y="647904"/>
                  <a:pt x="105799" y="639530"/>
                </a:cubicBezTo>
                <a:lnTo>
                  <a:pt x="171901" y="617497"/>
                </a:lnTo>
                <a:cubicBezTo>
                  <a:pt x="193935" y="602808"/>
                  <a:pt x="223313" y="595463"/>
                  <a:pt x="238002" y="573429"/>
                </a:cubicBezTo>
                <a:cubicBezTo>
                  <a:pt x="245347" y="562412"/>
                  <a:pt x="250673" y="549741"/>
                  <a:pt x="260036" y="540378"/>
                </a:cubicBezTo>
                <a:cubicBezTo>
                  <a:pt x="269398" y="531016"/>
                  <a:pt x="282914" y="526821"/>
                  <a:pt x="293086" y="518345"/>
                </a:cubicBezTo>
                <a:cubicBezTo>
                  <a:pt x="305055" y="508371"/>
                  <a:pt x="315120" y="496311"/>
                  <a:pt x="326137" y="485294"/>
                </a:cubicBezTo>
                <a:cubicBezTo>
                  <a:pt x="329809" y="474277"/>
                  <a:pt x="331961" y="462631"/>
                  <a:pt x="337154" y="452244"/>
                </a:cubicBezTo>
                <a:cubicBezTo>
                  <a:pt x="343075" y="440401"/>
                  <a:pt x="355000" y="431754"/>
                  <a:pt x="359187" y="419193"/>
                </a:cubicBezTo>
                <a:cubicBezTo>
                  <a:pt x="367429" y="394466"/>
                  <a:pt x="380007" y="264868"/>
                  <a:pt x="381221" y="253940"/>
                </a:cubicBezTo>
                <a:cubicBezTo>
                  <a:pt x="377549" y="173150"/>
                  <a:pt x="363198" y="92139"/>
                  <a:pt x="370204" y="11569"/>
                </a:cubicBezTo>
                <a:cubicBezTo>
                  <a:pt x="371210" y="0"/>
                  <a:pt x="391642" y="552"/>
                  <a:pt x="403255" y="552"/>
                </a:cubicBezTo>
                <a:cubicBezTo>
                  <a:pt x="418396" y="552"/>
                  <a:pt x="432763" y="7409"/>
                  <a:pt x="447322" y="11569"/>
                </a:cubicBezTo>
                <a:cubicBezTo>
                  <a:pt x="487233" y="22972"/>
                  <a:pt x="477211" y="20478"/>
                  <a:pt x="513424" y="44619"/>
                </a:cubicBezTo>
                <a:cubicBezTo>
                  <a:pt x="517096" y="55636"/>
                  <a:pt x="519247" y="67283"/>
                  <a:pt x="524440" y="77670"/>
                </a:cubicBezTo>
                <a:cubicBezTo>
                  <a:pt x="530361" y="89513"/>
                  <a:pt x="545343" y="97529"/>
                  <a:pt x="546474" y="110721"/>
                </a:cubicBezTo>
                <a:cubicBezTo>
                  <a:pt x="556515" y="227862"/>
                  <a:pt x="553819" y="345747"/>
                  <a:pt x="557491" y="463260"/>
                </a:cubicBezTo>
                <a:cubicBezTo>
                  <a:pt x="561163" y="452243"/>
                  <a:pt x="562067" y="439872"/>
                  <a:pt x="568508" y="430210"/>
                </a:cubicBezTo>
                <a:cubicBezTo>
                  <a:pt x="579433" y="413823"/>
                  <a:pt x="615355" y="383682"/>
                  <a:pt x="634609" y="375125"/>
                </a:cubicBezTo>
                <a:cubicBezTo>
                  <a:pt x="655833" y="365692"/>
                  <a:pt x="678676" y="360436"/>
                  <a:pt x="700710" y="353092"/>
                </a:cubicBezTo>
                <a:cubicBezTo>
                  <a:pt x="711727" y="349420"/>
                  <a:pt x="722374" y="344353"/>
                  <a:pt x="733761" y="342075"/>
                </a:cubicBezTo>
                <a:cubicBezTo>
                  <a:pt x="800232" y="328780"/>
                  <a:pt x="771081" y="336979"/>
                  <a:pt x="821896" y="320041"/>
                </a:cubicBezTo>
                <a:cubicBezTo>
                  <a:pt x="832913" y="312696"/>
                  <a:pt x="843103" y="303928"/>
                  <a:pt x="854946" y="298007"/>
                </a:cubicBezTo>
                <a:cubicBezTo>
                  <a:pt x="865333" y="292814"/>
                  <a:pt x="877846" y="292631"/>
                  <a:pt x="887997" y="286991"/>
                </a:cubicBezTo>
                <a:cubicBezTo>
                  <a:pt x="957015" y="248648"/>
                  <a:pt x="962448" y="234573"/>
                  <a:pt x="1020199" y="176822"/>
                </a:cubicBezTo>
                <a:lnTo>
                  <a:pt x="1053250" y="143771"/>
                </a:lnTo>
                <a:lnTo>
                  <a:pt x="1086301" y="110721"/>
                </a:lnTo>
                <a:cubicBezTo>
                  <a:pt x="1089973" y="99704"/>
                  <a:pt x="1085705" y="77670"/>
                  <a:pt x="1097318" y="77670"/>
                </a:cubicBezTo>
                <a:cubicBezTo>
                  <a:pt x="1108931" y="77670"/>
                  <a:pt x="1108334" y="99108"/>
                  <a:pt x="1108334" y="110721"/>
                </a:cubicBezTo>
                <a:cubicBezTo>
                  <a:pt x="1108334" y="136688"/>
                  <a:pt x="1103157" y="162537"/>
                  <a:pt x="1097318" y="187839"/>
                </a:cubicBezTo>
                <a:cubicBezTo>
                  <a:pt x="1092096" y="210470"/>
                  <a:pt x="1082629" y="231906"/>
                  <a:pt x="1075284" y="253940"/>
                </a:cubicBezTo>
                <a:cubicBezTo>
                  <a:pt x="1071612" y="264957"/>
                  <a:pt x="1070709" y="277329"/>
                  <a:pt x="1064267" y="286991"/>
                </a:cubicBezTo>
                <a:lnTo>
                  <a:pt x="1042233" y="320041"/>
                </a:lnTo>
                <a:cubicBezTo>
                  <a:pt x="1016527" y="397159"/>
                  <a:pt x="1012854" y="364108"/>
                  <a:pt x="1031216" y="419193"/>
                </a:cubicBezTo>
                <a:cubicBezTo>
                  <a:pt x="1070954" y="392701"/>
                  <a:pt x="1100183" y="376336"/>
                  <a:pt x="1130368" y="331058"/>
                </a:cubicBezTo>
                <a:cubicBezTo>
                  <a:pt x="1137713" y="320041"/>
                  <a:pt x="1146480" y="309850"/>
                  <a:pt x="1152402" y="298007"/>
                </a:cubicBezTo>
                <a:cubicBezTo>
                  <a:pt x="1157595" y="287620"/>
                  <a:pt x="1159747" y="275974"/>
                  <a:pt x="1163419" y="264957"/>
                </a:cubicBezTo>
                <a:cubicBezTo>
                  <a:pt x="1167091" y="242923"/>
                  <a:pt x="1158641" y="183061"/>
                  <a:pt x="1174436" y="198856"/>
                </a:cubicBezTo>
                <a:cubicBezTo>
                  <a:pt x="1195371" y="219792"/>
                  <a:pt x="1179249" y="258041"/>
                  <a:pt x="1185452" y="286991"/>
                </a:cubicBezTo>
                <a:cubicBezTo>
                  <a:pt x="1190318" y="309701"/>
                  <a:pt x="1200141" y="331058"/>
                  <a:pt x="1207486" y="353092"/>
                </a:cubicBezTo>
                <a:cubicBezTo>
                  <a:pt x="1211158" y="364109"/>
                  <a:pt x="1207486" y="382470"/>
                  <a:pt x="1218503" y="386142"/>
                </a:cubicBezTo>
                <a:lnTo>
                  <a:pt x="1251554" y="397159"/>
                </a:lnTo>
                <a:cubicBezTo>
                  <a:pt x="1296217" y="426936"/>
                  <a:pt x="1300581" y="440246"/>
                  <a:pt x="1372739" y="408176"/>
                </a:cubicBezTo>
                <a:cubicBezTo>
                  <a:pt x="1383351" y="403459"/>
                  <a:pt x="1380084" y="386142"/>
                  <a:pt x="1383756" y="375125"/>
                </a:cubicBezTo>
                <a:cubicBezTo>
                  <a:pt x="1387428" y="345747"/>
                  <a:pt x="1384815" y="314873"/>
                  <a:pt x="1394773" y="286991"/>
                </a:cubicBezTo>
                <a:cubicBezTo>
                  <a:pt x="1403680" y="262052"/>
                  <a:pt x="1424151" y="242923"/>
                  <a:pt x="1438840" y="220889"/>
                </a:cubicBezTo>
                <a:lnTo>
                  <a:pt x="1460874" y="187839"/>
                </a:lnTo>
                <a:lnTo>
                  <a:pt x="1482908" y="253940"/>
                </a:lnTo>
                <a:cubicBezTo>
                  <a:pt x="1486580" y="264957"/>
                  <a:pt x="1487483" y="277328"/>
                  <a:pt x="1493925" y="286991"/>
                </a:cubicBezTo>
                <a:cubicBezTo>
                  <a:pt x="1546634" y="366056"/>
                  <a:pt x="1519267" y="334367"/>
                  <a:pt x="1571043" y="386142"/>
                </a:cubicBezTo>
                <a:cubicBezTo>
                  <a:pt x="1586297" y="383091"/>
                  <a:pt x="1640127" y="374693"/>
                  <a:pt x="1659178" y="364109"/>
                </a:cubicBezTo>
                <a:cubicBezTo>
                  <a:pt x="1682327" y="351249"/>
                  <a:pt x="1703245" y="334730"/>
                  <a:pt x="1725279" y="320041"/>
                </a:cubicBezTo>
                <a:lnTo>
                  <a:pt x="1758330" y="298007"/>
                </a:lnTo>
                <a:cubicBezTo>
                  <a:pt x="1765674" y="283318"/>
                  <a:pt x="1773894" y="269035"/>
                  <a:pt x="1780363" y="253940"/>
                </a:cubicBezTo>
                <a:cubicBezTo>
                  <a:pt x="1791684" y="227525"/>
                  <a:pt x="1794410" y="204775"/>
                  <a:pt x="1802397" y="176822"/>
                </a:cubicBezTo>
                <a:cubicBezTo>
                  <a:pt x="1805587" y="165656"/>
                  <a:pt x="1809742" y="154788"/>
                  <a:pt x="1813414" y="143771"/>
                </a:cubicBezTo>
                <a:cubicBezTo>
                  <a:pt x="1870261" y="314310"/>
                  <a:pt x="1805106" y="138169"/>
                  <a:pt x="1857481" y="242923"/>
                </a:cubicBezTo>
                <a:cubicBezTo>
                  <a:pt x="1875401" y="278764"/>
                  <a:pt x="1858960" y="277452"/>
                  <a:pt x="1890532" y="309024"/>
                </a:cubicBezTo>
                <a:cubicBezTo>
                  <a:pt x="1916720" y="335212"/>
                  <a:pt x="1956957" y="342183"/>
                  <a:pt x="1989684" y="353092"/>
                </a:cubicBezTo>
                <a:cubicBezTo>
                  <a:pt x="2050822" y="373472"/>
                  <a:pt x="2011209" y="362668"/>
                  <a:pt x="2110869" y="375125"/>
                </a:cubicBezTo>
                <a:cubicBezTo>
                  <a:pt x="2118214" y="386142"/>
                  <a:pt x="2126982" y="396333"/>
                  <a:pt x="2132903" y="408176"/>
                </a:cubicBezTo>
                <a:cubicBezTo>
                  <a:pt x="2138096" y="418563"/>
                  <a:pt x="2137478" y="431564"/>
                  <a:pt x="2143920" y="441227"/>
                </a:cubicBezTo>
                <a:cubicBezTo>
                  <a:pt x="2152562" y="454190"/>
                  <a:pt x="2165954" y="463260"/>
                  <a:pt x="2176971" y="474277"/>
                </a:cubicBezTo>
                <a:lnTo>
                  <a:pt x="2210021" y="573429"/>
                </a:lnTo>
                <a:lnTo>
                  <a:pt x="2221038" y="606480"/>
                </a:lnTo>
                <a:cubicBezTo>
                  <a:pt x="2217366" y="657892"/>
                  <a:pt x="2216043" y="709526"/>
                  <a:pt x="2210021" y="760716"/>
                </a:cubicBezTo>
                <a:cubicBezTo>
                  <a:pt x="2208664" y="772249"/>
                  <a:pt x="2193495" y="744191"/>
                  <a:pt x="2187987" y="749699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B</a:t>
            </a:r>
            <a:endParaRPr lang="fr-CA" dirty="0"/>
          </a:p>
        </p:txBody>
      </p:sp>
      <p:sp>
        <p:nvSpPr>
          <p:cNvPr id="19" name="Organigramme : Disque magnétique 18"/>
          <p:cNvSpPr/>
          <p:nvPr/>
        </p:nvSpPr>
        <p:spPr>
          <a:xfrm>
            <a:off x="827584" y="3609387"/>
            <a:ext cx="1152128" cy="144016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Opération manuelle 19"/>
          <p:cNvSpPr/>
          <p:nvPr/>
        </p:nvSpPr>
        <p:spPr>
          <a:xfrm rot="10800000">
            <a:off x="467544" y="4833523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Opération manuelle 20"/>
          <p:cNvSpPr/>
          <p:nvPr/>
        </p:nvSpPr>
        <p:spPr>
          <a:xfrm rot="10800000">
            <a:off x="467544" y="4833523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755576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971600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1331640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 flipH="1">
            <a:off x="1971327" y="5625611"/>
            <a:ext cx="45719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1547664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rganigramme : Opération manuelle 26"/>
          <p:cNvSpPr/>
          <p:nvPr/>
        </p:nvSpPr>
        <p:spPr>
          <a:xfrm rot="10800000">
            <a:off x="467544" y="4833523"/>
            <a:ext cx="1872208" cy="864096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Opération manuelle 27"/>
          <p:cNvSpPr/>
          <p:nvPr/>
        </p:nvSpPr>
        <p:spPr>
          <a:xfrm rot="10800000">
            <a:off x="467544" y="4833523"/>
            <a:ext cx="1872208" cy="86409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755576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971600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1331640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 flipH="1">
            <a:off x="1971327" y="5625611"/>
            <a:ext cx="45719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1547664" y="5625611"/>
            <a:ext cx="63624" cy="636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Nuage 33"/>
          <p:cNvSpPr/>
          <p:nvPr/>
        </p:nvSpPr>
        <p:spPr>
          <a:xfrm>
            <a:off x="107504" y="1665171"/>
            <a:ext cx="2736304" cy="172819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Nuage 34"/>
          <p:cNvSpPr/>
          <p:nvPr/>
        </p:nvSpPr>
        <p:spPr>
          <a:xfrm rot="10800000">
            <a:off x="611560" y="2025211"/>
            <a:ext cx="1424260" cy="909229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libre 39"/>
          <p:cNvSpPr/>
          <p:nvPr/>
        </p:nvSpPr>
        <p:spPr>
          <a:xfrm flipH="1">
            <a:off x="251520" y="5841635"/>
            <a:ext cx="2304256" cy="1016365"/>
          </a:xfrm>
          <a:custGeom>
            <a:avLst/>
            <a:gdLst>
              <a:gd name="connsiteX0" fmla="*/ 2187987 w 2221038"/>
              <a:gd name="connsiteY0" fmla="*/ 749699 h 1016365"/>
              <a:gd name="connsiteX1" fmla="*/ 2176971 w 2221038"/>
              <a:gd name="connsiteY1" fmla="*/ 793766 h 1016365"/>
              <a:gd name="connsiteX2" fmla="*/ 2110869 w 2221038"/>
              <a:gd name="connsiteY2" fmla="*/ 837834 h 1016365"/>
              <a:gd name="connsiteX3" fmla="*/ 2044768 w 2221038"/>
              <a:gd name="connsiteY3" fmla="*/ 859868 h 1016365"/>
              <a:gd name="connsiteX4" fmla="*/ 1967650 w 2221038"/>
              <a:gd name="connsiteY4" fmla="*/ 881901 h 1016365"/>
              <a:gd name="connsiteX5" fmla="*/ 1857481 w 2221038"/>
              <a:gd name="connsiteY5" fmla="*/ 892918 h 1016365"/>
              <a:gd name="connsiteX6" fmla="*/ 1560026 w 2221038"/>
              <a:gd name="connsiteY6" fmla="*/ 903935 h 1016365"/>
              <a:gd name="connsiteX7" fmla="*/ 1416807 w 2221038"/>
              <a:gd name="connsiteY7" fmla="*/ 925969 h 1016365"/>
              <a:gd name="connsiteX8" fmla="*/ 1372739 w 2221038"/>
              <a:gd name="connsiteY8" fmla="*/ 936986 h 1016365"/>
              <a:gd name="connsiteX9" fmla="*/ 1251554 w 2221038"/>
              <a:gd name="connsiteY9" fmla="*/ 948003 h 1016365"/>
              <a:gd name="connsiteX10" fmla="*/ 491390 w 2221038"/>
              <a:gd name="connsiteY10" fmla="*/ 948003 h 1016365"/>
              <a:gd name="connsiteX11" fmla="*/ 436305 w 2221038"/>
              <a:gd name="connsiteY11" fmla="*/ 936986 h 1016365"/>
              <a:gd name="connsiteX12" fmla="*/ 260036 w 2221038"/>
              <a:gd name="connsiteY12" fmla="*/ 925969 h 1016365"/>
              <a:gd name="connsiteX13" fmla="*/ 138850 w 2221038"/>
              <a:gd name="connsiteY13" fmla="*/ 892918 h 1016365"/>
              <a:gd name="connsiteX14" fmla="*/ 72749 w 2221038"/>
              <a:gd name="connsiteY14" fmla="*/ 870884 h 1016365"/>
              <a:gd name="connsiteX15" fmla="*/ 39698 w 2221038"/>
              <a:gd name="connsiteY15" fmla="*/ 848851 h 1016365"/>
              <a:gd name="connsiteX16" fmla="*/ 17664 w 2221038"/>
              <a:gd name="connsiteY16" fmla="*/ 815800 h 1016365"/>
              <a:gd name="connsiteX17" fmla="*/ 17664 w 2221038"/>
              <a:gd name="connsiteY17" fmla="*/ 716648 h 1016365"/>
              <a:gd name="connsiteX18" fmla="*/ 39698 w 2221038"/>
              <a:gd name="connsiteY18" fmla="*/ 683598 h 1016365"/>
              <a:gd name="connsiteX19" fmla="*/ 105799 w 2221038"/>
              <a:gd name="connsiteY19" fmla="*/ 639530 h 1016365"/>
              <a:gd name="connsiteX20" fmla="*/ 171901 w 2221038"/>
              <a:gd name="connsiteY20" fmla="*/ 617497 h 1016365"/>
              <a:gd name="connsiteX21" fmla="*/ 238002 w 2221038"/>
              <a:gd name="connsiteY21" fmla="*/ 573429 h 1016365"/>
              <a:gd name="connsiteX22" fmla="*/ 260036 w 2221038"/>
              <a:gd name="connsiteY22" fmla="*/ 540378 h 1016365"/>
              <a:gd name="connsiteX23" fmla="*/ 293086 w 2221038"/>
              <a:gd name="connsiteY23" fmla="*/ 518345 h 1016365"/>
              <a:gd name="connsiteX24" fmla="*/ 326137 w 2221038"/>
              <a:gd name="connsiteY24" fmla="*/ 485294 h 1016365"/>
              <a:gd name="connsiteX25" fmla="*/ 337154 w 2221038"/>
              <a:gd name="connsiteY25" fmla="*/ 452244 h 1016365"/>
              <a:gd name="connsiteX26" fmla="*/ 359187 w 2221038"/>
              <a:gd name="connsiteY26" fmla="*/ 419193 h 1016365"/>
              <a:gd name="connsiteX27" fmla="*/ 381221 w 2221038"/>
              <a:gd name="connsiteY27" fmla="*/ 253940 h 1016365"/>
              <a:gd name="connsiteX28" fmla="*/ 370204 w 2221038"/>
              <a:gd name="connsiteY28" fmla="*/ 11569 h 1016365"/>
              <a:gd name="connsiteX29" fmla="*/ 403255 w 2221038"/>
              <a:gd name="connsiteY29" fmla="*/ 552 h 1016365"/>
              <a:gd name="connsiteX30" fmla="*/ 447322 w 2221038"/>
              <a:gd name="connsiteY30" fmla="*/ 11569 h 1016365"/>
              <a:gd name="connsiteX31" fmla="*/ 513424 w 2221038"/>
              <a:gd name="connsiteY31" fmla="*/ 44619 h 1016365"/>
              <a:gd name="connsiteX32" fmla="*/ 524440 w 2221038"/>
              <a:gd name="connsiteY32" fmla="*/ 77670 h 1016365"/>
              <a:gd name="connsiteX33" fmla="*/ 546474 w 2221038"/>
              <a:gd name="connsiteY33" fmla="*/ 110721 h 1016365"/>
              <a:gd name="connsiteX34" fmla="*/ 557491 w 2221038"/>
              <a:gd name="connsiteY34" fmla="*/ 463260 h 1016365"/>
              <a:gd name="connsiteX35" fmla="*/ 568508 w 2221038"/>
              <a:gd name="connsiteY35" fmla="*/ 430210 h 1016365"/>
              <a:gd name="connsiteX36" fmla="*/ 634609 w 2221038"/>
              <a:gd name="connsiteY36" fmla="*/ 375125 h 1016365"/>
              <a:gd name="connsiteX37" fmla="*/ 700710 w 2221038"/>
              <a:gd name="connsiteY37" fmla="*/ 353092 h 1016365"/>
              <a:gd name="connsiteX38" fmla="*/ 733761 w 2221038"/>
              <a:gd name="connsiteY38" fmla="*/ 342075 h 1016365"/>
              <a:gd name="connsiteX39" fmla="*/ 821896 w 2221038"/>
              <a:gd name="connsiteY39" fmla="*/ 320041 h 1016365"/>
              <a:gd name="connsiteX40" fmla="*/ 854946 w 2221038"/>
              <a:gd name="connsiteY40" fmla="*/ 298007 h 1016365"/>
              <a:gd name="connsiteX41" fmla="*/ 887997 w 2221038"/>
              <a:gd name="connsiteY41" fmla="*/ 286991 h 1016365"/>
              <a:gd name="connsiteX42" fmla="*/ 1020199 w 2221038"/>
              <a:gd name="connsiteY42" fmla="*/ 176822 h 1016365"/>
              <a:gd name="connsiteX43" fmla="*/ 1053250 w 2221038"/>
              <a:gd name="connsiteY43" fmla="*/ 143771 h 1016365"/>
              <a:gd name="connsiteX44" fmla="*/ 1086301 w 2221038"/>
              <a:gd name="connsiteY44" fmla="*/ 110721 h 1016365"/>
              <a:gd name="connsiteX45" fmla="*/ 1097318 w 2221038"/>
              <a:gd name="connsiteY45" fmla="*/ 77670 h 1016365"/>
              <a:gd name="connsiteX46" fmla="*/ 1108334 w 2221038"/>
              <a:gd name="connsiteY46" fmla="*/ 110721 h 1016365"/>
              <a:gd name="connsiteX47" fmla="*/ 1097318 w 2221038"/>
              <a:gd name="connsiteY47" fmla="*/ 187839 h 1016365"/>
              <a:gd name="connsiteX48" fmla="*/ 1075284 w 2221038"/>
              <a:gd name="connsiteY48" fmla="*/ 253940 h 1016365"/>
              <a:gd name="connsiteX49" fmla="*/ 1064267 w 2221038"/>
              <a:gd name="connsiteY49" fmla="*/ 286991 h 1016365"/>
              <a:gd name="connsiteX50" fmla="*/ 1042233 w 2221038"/>
              <a:gd name="connsiteY50" fmla="*/ 320041 h 1016365"/>
              <a:gd name="connsiteX51" fmla="*/ 1031216 w 2221038"/>
              <a:gd name="connsiteY51" fmla="*/ 419193 h 1016365"/>
              <a:gd name="connsiteX52" fmla="*/ 1130368 w 2221038"/>
              <a:gd name="connsiteY52" fmla="*/ 331058 h 1016365"/>
              <a:gd name="connsiteX53" fmla="*/ 1152402 w 2221038"/>
              <a:gd name="connsiteY53" fmla="*/ 298007 h 1016365"/>
              <a:gd name="connsiteX54" fmla="*/ 1163419 w 2221038"/>
              <a:gd name="connsiteY54" fmla="*/ 264957 h 1016365"/>
              <a:gd name="connsiteX55" fmla="*/ 1174436 w 2221038"/>
              <a:gd name="connsiteY55" fmla="*/ 198856 h 1016365"/>
              <a:gd name="connsiteX56" fmla="*/ 1185452 w 2221038"/>
              <a:gd name="connsiteY56" fmla="*/ 286991 h 1016365"/>
              <a:gd name="connsiteX57" fmla="*/ 1207486 w 2221038"/>
              <a:gd name="connsiteY57" fmla="*/ 353092 h 1016365"/>
              <a:gd name="connsiteX58" fmla="*/ 1218503 w 2221038"/>
              <a:gd name="connsiteY58" fmla="*/ 386142 h 1016365"/>
              <a:gd name="connsiteX59" fmla="*/ 1251554 w 2221038"/>
              <a:gd name="connsiteY59" fmla="*/ 397159 h 1016365"/>
              <a:gd name="connsiteX60" fmla="*/ 1372739 w 2221038"/>
              <a:gd name="connsiteY60" fmla="*/ 408176 h 1016365"/>
              <a:gd name="connsiteX61" fmla="*/ 1383756 w 2221038"/>
              <a:gd name="connsiteY61" fmla="*/ 375125 h 1016365"/>
              <a:gd name="connsiteX62" fmla="*/ 1394773 w 2221038"/>
              <a:gd name="connsiteY62" fmla="*/ 286991 h 1016365"/>
              <a:gd name="connsiteX63" fmla="*/ 1438840 w 2221038"/>
              <a:gd name="connsiteY63" fmla="*/ 220889 h 1016365"/>
              <a:gd name="connsiteX64" fmla="*/ 1460874 w 2221038"/>
              <a:gd name="connsiteY64" fmla="*/ 187839 h 1016365"/>
              <a:gd name="connsiteX65" fmla="*/ 1482908 w 2221038"/>
              <a:gd name="connsiteY65" fmla="*/ 253940 h 1016365"/>
              <a:gd name="connsiteX66" fmla="*/ 1493925 w 2221038"/>
              <a:gd name="connsiteY66" fmla="*/ 286991 h 1016365"/>
              <a:gd name="connsiteX67" fmla="*/ 1571043 w 2221038"/>
              <a:gd name="connsiteY67" fmla="*/ 386142 h 1016365"/>
              <a:gd name="connsiteX68" fmla="*/ 1659178 w 2221038"/>
              <a:gd name="connsiteY68" fmla="*/ 364109 h 1016365"/>
              <a:gd name="connsiteX69" fmla="*/ 1725279 w 2221038"/>
              <a:gd name="connsiteY69" fmla="*/ 320041 h 1016365"/>
              <a:gd name="connsiteX70" fmla="*/ 1758330 w 2221038"/>
              <a:gd name="connsiteY70" fmla="*/ 298007 h 1016365"/>
              <a:gd name="connsiteX71" fmla="*/ 1780363 w 2221038"/>
              <a:gd name="connsiteY71" fmla="*/ 253940 h 1016365"/>
              <a:gd name="connsiteX72" fmla="*/ 1802397 w 2221038"/>
              <a:gd name="connsiteY72" fmla="*/ 176822 h 1016365"/>
              <a:gd name="connsiteX73" fmla="*/ 1813414 w 2221038"/>
              <a:gd name="connsiteY73" fmla="*/ 143771 h 1016365"/>
              <a:gd name="connsiteX74" fmla="*/ 1857481 w 2221038"/>
              <a:gd name="connsiteY74" fmla="*/ 242923 h 1016365"/>
              <a:gd name="connsiteX75" fmla="*/ 1890532 w 2221038"/>
              <a:gd name="connsiteY75" fmla="*/ 309024 h 1016365"/>
              <a:gd name="connsiteX76" fmla="*/ 1989684 w 2221038"/>
              <a:gd name="connsiteY76" fmla="*/ 353092 h 1016365"/>
              <a:gd name="connsiteX77" fmla="*/ 2110869 w 2221038"/>
              <a:gd name="connsiteY77" fmla="*/ 375125 h 1016365"/>
              <a:gd name="connsiteX78" fmla="*/ 2132903 w 2221038"/>
              <a:gd name="connsiteY78" fmla="*/ 408176 h 1016365"/>
              <a:gd name="connsiteX79" fmla="*/ 2143920 w 2221038"/>
              <a:gd name="connsiteY79" fmla="*/ 441227 h 1016365"/>
              <a:gd name="connsiteX80" fmla="*/ 2176971 w 2221038"/>
              <a:gd name="connsiteY80" fmla="*/ 474277 h 1016365"/>
              <a:gd name="connsiteX81" fmla="*/ 2210021 w 2221038"/>
              <a:gd name="connsiteY81" fmla="*/ 573429 h 1016365"/>
              <a:gd name="connsiteX82" fmla="*/ 2221038 w 2221038"/>
              <a:gd name="connsiteY82" fmla="*/ 606480 h 1016365"/>
              <a:gd name="connsiteX83" fmla="*/ 2210021 w 2221038"/>
              <a:gd name="connsiteY83" fmla="*/ 760716 h 1016365"/>
              <a:gd name="connsiteX84" fmla="*/ 2187987 w 2221038"/>
              <a:gd name="connsiteY84" fmla="*/ 749699 h 101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221038" h="1016365">
                <a:moveTo>
                  <a:pt x="2187987" y="749699"/>
                </a:moveTo>
                <a:cubicBezTo>
                  <a:pt x="2182479" y="755207"/>
                  <a:pt x="2186941" y="782371"/>
                  <a:pt x="2176971" y="793766"/>
                </a:cubicBezTo>
                <a:cubicBezTo>
                  <a:pt x="2159533" y="813695"/>
                  <a:pt x="2135992" y="829460"/>
                  <a:pt x="2110869" y="837834"/>
                </a:cubicBezTo>
                <a:lnTo>
                  <a:pt x="2044768" y="859868"/>
                </a:lnTo>
                <a:cubicBezTo>
                  <a:pt x="2021229" y="867714"/>
                  <a:pt x="1991853" y="878443"/>
                  <a:pt x="1967650" y="881901"/>
                </a:cubicBezTo>
                <a:cubicBezTo>
                  <a:pt x="1931115" y="887120"/>
                  <a:pt x="1894333" y="890926"/>
                  <a:pt x="1857481" y="892918"/>
                </a:cubicBezTo>
                <a:cubicBezTo>
                  <a:pt x="1758406" y="898273"/>
                  <a:pt x="1659178" y="900263"/>
                  <a:pt x="1560026" y="903935"/>
                </a:cubicBezTo>
                <a:cubicBezTo>
                  <a:pt x="1483345" y="929495"/>
                  <a:pt x="1565918" y="904667"/>
                  <a:pt x="1416807" y="925969"/>
                </a:cubicBezTo>
                <a:cubicBezTo>
                  <a:pt x="1401818" y="928110"/>
                  <a:pt x="1387748" y="934985"/>
                  <a:pt x="1372739" y="936986"/>
                </a:cubicBezTo>
                <a:cubicBezTo>
                  <a:pt x="1332533" y="942347"/>
                  <a:pt x="1291949" y="944331"/>
                  <a:pt x="1251554" y="948003"/>
                </a:cubicBezTo>
                <a:cubicBezTo>
                  <a:pt x="978081" y="1016365"/>
                  <a:pt x="1188007" y="967906"/>
                  <a:pt x="491390" y="948003"/>
                </a:cubicBezTo>
                <a:cubicBezTo>
                  <a:pt x="472672" y="947468"/>
                  <a:pt x="454946" y="938761"/>
                  <a:pt x="436305" y="936986"/>
                </a:cubicBezTo>
                <a:cubicBezTo>
                  <a:pt x="377699" y="931404"/>
                  <a:pt x="318792" y="929641"/>
                  <a:pt x="260036" y="925969"/>
                </a:cubicBezTo>
                <a:cubicBezTo>
                  <a:pt x="182176" y="910397"/>
                  <a:pt x="222716" y="920874"/>
                  <a:pt x="138850" y="892918"/>
                </a:cubicBezTo>
                <a:cubicBezTo>
                  <a:pt x="138849" y="892918"/>
                  <a:pt x="72750" y="870885"/>
                  <a:pt x="72749" y="870884"/>
                </a:cubicBezTo>
                <a:lnTo>
                  <a:pt x="39698" y="848851"/>
                </a:lnTo>
                <a:cubicBezTo>
                  <a:pt x="32353" y="837834"/>
                  <a:pt x="23585" y="827643"/>
                  <a:pt x="17664" y="815800"/>
                </a:cubicBezTo>
                <a:cubicBezTo>
                  <a:pt x="0" y="780472"/>
                  <a:pt x="3939" y="757822"/>
                  <a:pt x="17664" y="716648"/>
                </a:cubicBezTo>
                <a:cubicBezTo>
                  <a:pt x="21851" y="704087"/>
                  <a:pt x="29733" y="692317"/>
                  <a:pt x="39698" y="683598"/>
                </a:cubicBezTo>
                <a:cubicBezTo>
                  <a:pt x="59627" y="666160"/>
                  <a:pt x="80677" y="647904"/>
                  <a:pt x="105799" y="639530"/>
                </a:cubicBezTo>
                <a:lnTo>
                  <a:pt x="171901" y="617497"/>
                </a:lnTo>
                <a:cubicBezTo>
                  <a:pt x="193935" y="602808"/>
                  <a:pt x="223313" y="595463"/>
                  <a:pt x="238002" y="573429"/>
                </a:cubicBezTo>
                <a:cubicBezTo>
                  <a:pt x="245347" y="562412"/>
                  <a:pt x="250673" y="549741"/>
                  <a:pt x="260036" y="540378"/>
                </a:cubicBezTo>
                <a:cubicBezTo>
                  <a:pt x="269398" y="531016"/>
                  <a:pt x="282914" y="526821"/>
                  <a:pt x="293086" y="518345"/>
                </a:cubicBezTo>
                <a:cubicBezTo>
                  <a:pt x="305055" y="508371"/>
                  <a:pt x="315120" y="496311"/>
                  <a:pt x="326137" y="485294"/>
                </a:cubicBezTo>
                <a:cubicBezTo>
                  <a:pt x="329809" y="474277"/>
                  <a:pt x="331961" y="462631"/>
                  <a:pt x="337154" y="452244"/>
                </a:cubicBezTo>
                <a:cubicBezTo>
                  <a:pt x="343075" y="440401"/>
                  <a:pt x="355000" y="431754"/>
                  <a:pt x="359187" y="419193"/>
                </a:cubicBezTo>
                <a:cubicBezTo>
                  <a:pt x="367429" y="394466"/>
                  <a:pt x="380007" y="264868"/>
                  <a:pt x="381221" y="253940"/>
                </a:cubicBezTo>
                <a:cubicBezTo>
                  <a:pt x="377549" y="173150"/>
                  <a:pt x="363198" y="92139"/>
                  <a:pt x="370204" y="11569"/>
                </a:cubicBezTo>
                <a:cubicBezTo>
                  <a:pt x="371210" y="0"/>
                  <a:pt x="391642" y="552"/>
                  <a:pt x="403255" y="552"/>
                </a:cubicBezTo>
                <a:cubicBezTo>
                  <a:pt x="418396" y="552"/>
                  <a:pt x="432763" y="7409"/>
                  <a:pt x="447322" y="11569"/>
                </a:cubicBezTo>
                <a:cubicBezTo>
                  <a:pt x="487233" y="22972"/>
                  <a:pt x="477211" y="20478"/>
                  <a:pt x="513424" y="44619"/>
                </a:cubicBezTo>
                <a:cubicBezTo>
                  <a:pt x="517096" y="55636"/>
                  <a:pt x="519247" y="67283"/>
                  <a:pt x="524440" y="77670"/>
                </a:cubicBezTo>
                <a:cubicBezTo>
                  <a:pt x="530361" y="89513"/>
                  <a:pt x="545343" y="97529"/>
                  <a:pt x="546474" y="110721"/>
                </a:cubicBezTo>
                <a:cubicBezTo>
                  <a:pt x="556515" y="227862"/>
                  <a:pt x="553819" y="345747"/>
                  <a:pt x="557491" y="463260"/>
                </a:cubicBezTo>
                <a:cubicBezTo>
                  <a:pt x="561163" y="452243"/>
                  <a:pt x="562067" y="439872"/>
                  <a:pt x="568508" y="430210"/>
                </a:cubicBezTo>
                <a:cubicBezTo>
                  <a:pt x="579433" y="413823"/>
                  <a:pt x="615355" y="383682"/>
                  <a:pt x="634609" y="375125"/>
                </a:cubicBezTo>
                <a:cubicBezTo>
                  <a:pt x="655833" y="365692"/>
                  <a:pt x="678676" y="360436"/>
                  <a:pt x="700710" y="353092"/>
                </a:cubicBezTo>
                <a:cubicBezTo>
                  <a:pt x="711727" y="349420"/>
                  <a:pt x="722374" y="344353"/>
                  <a:pt x="733761" y="342075"/>
                </a:cubicBezTo>
                <a:cubicBezTo>
                  <a:pt x="800232" y="328780"/>
                  <a:pt x="771081" y="336979"/>
                  <a:pt x="821896" y="320041"/>
                </a:cubicBezTo>
                <a:cubicBezTo>
                  <a:pt x="832913" y="312696"/>
                  <a:pt x="843103" y="303928"/>
                  <a:pt x="854946" y="298007"/>
                </a:cubicBezTo>
                <a:cubicBezTo>
                  <a:pt x="865333" y="292814"/>
                  <a:pt x="877846" y="292631"/>
                  <a:pt x="887997" y="286991"/>
                </a:cubicBezTo>
                <a:cubicBezTo>
                  <a:pt x="957015" y="248648"/>
                  <a:pt x="962448" y="234573"/>
                  <a:pt x="1020199" y="176822"/>
                </a:cubicBezTo>
                <a:lnTo>
                  <a:pt x="1053250" y="143771"/>
                </a:lnTo>
                <a:lnTo>
                  <a:pt x="1086301" y="110721"/>
                </a:lnTo>
                <a:cubicBezTo>
                  <a:pt x="1089973" y="99704"/>
                  <a:pt x="1085705" y="77670"/>
                  <a:pt x="1097318" y="77670"/>
                </a:cubicBezTo>
                <a:cubicBezTo>
                  <a:pt x="1108931" y="77670"/>
                  <a:pt x="1108334" y="99108"/>
                  <a:pt x="1108334" y="110721"/>
                </a:cubicBezTo>
                <a:cubicBezTo>
                  <a:pt x="1108334" y="136688"/>
                  <a:pt x="1103157" y="162537"/>
                  <a:pt x="1097318" y="187839"/>
                </a:cubicBezTo>
                <a:cubicBezTo>
                  <a:pt x="1092096" y="210470"/>
                  <a:pt x="1082629" y="231906"/>
                  <a:pt x="1075284" y="253940"/>
                </a:cubicBezTo>
                <a:cubicBezTo>
                  <a:pt x="1071612" y="264957"/>
                  <a:pt x="1070709" y="277329"/>
                  <a:pt x="1064267" y="286991"/>
                </a:cubicBezTo>
                <a:lnTo>
                  <a:pt x="1042233" y="320041"/>
                </a:lnTo>
                <a:cubicBezTo>
                  <a:pt x="1016527" y="397159"/>
                  <a:pt x="1012854" y="364108"/>
                  <a:pt x="1031216" y="419193"/>
                </a:cubicBezTo>
                <a:cubicBezTo>
                  <a:pt x="1070954" y="392701"/>
                  <a:pt x="1100183" y="376336"/>
                  <a:pt x="1130368" y="331058"/>
                </a:cubicBezTo>
                <a:cubicBezTo>
                  <a:pt x="1137713" y="320041"/>
                  <a:pt x="1146480" y="309850"/>
                  <a:pt x="1152402" y="298007"/>
                </a:cubicBezTo>
                <a:cubicBezTo>
                  <a:pt x="1157595" y="287620"/>
                  <a:pt x="1159747" y="275974"/>
                  <a:pt x="1163419" y="264957"/>
                </a:cubicBezTo>
                <a:cubicBezTo>
                  <a:pt x="1167091" y="242923"/>
                  <a:pt x="1158641" y="183061"/>
                  <a:pt x="1174436" y="198856"/>
                </a:cubicBezTo>
                <a:cubicBezTo>
                  <a:pt x="1195371" y="219792"/>
                  <a:pt x="1179249" y="258041"/>
                  <a:pt x="1185452" y="286991"/>
                </a:cubicBezTo>
                <a:cubicBezTo>
                  <a:pt x="1190318" y="309701"/>
                  <a:pt x="1200141" y="331058"/>
                  <a:pt x="1207486" y="353092"/>
                </a:cubicBezTo>
                <a:cubicBezTo>
                  <a:pt x="1211158" y="364109"/>
                  <a:pt x="1207486" y="382470"/>
                  <a:pt x="1218503" y="386142"/>
                </a:cubicBezTo>
                <a:lnTo>
                  <a:pt x="1251554" y="397159"/>
                </a:lnTo>
                <a:cubicBezTo>
                  <a:pt x="1296217" y="426936"/>
                  <a:pt x="1300581" y="440246"/>
                  <a:pt x="1372739" y="408176"/>
                </a:cubicBezTo>
                <a:cubicBezTo>
                  <a:pt x="1383351" y="403459"/>
                  <a:pt x="1380084" y="386142"/>
                  <a:pt x="1383756" y="375125"/>
                </a:cubicBezTo>
                <a:cubicBezTo>
                  <a:pt x="1387428" y="345747"/>
                  <a:pt x="1384815" y="314873"/>
                  <a:pt x="1394773" y="286991"/>
                </a:cubicBezTo>
                <a:cubicBezTo>
                  <a:pt x="1403680" y="262052"/>
                  <a:pt x="1424151" y="242923"/>
                  <a:pt x="1438840" y="220889"/>
                </a:cubicBezTo>
                <a:lnTo>
                  <a:pt x="1460874" y="187839"/>
                </a:lnTo>
                <a:lnTo>
                  <a:pt x="1482908" y="253940"/>
                </a:lnTo>
                <a:cubicBezTo>
                  <a:pt x="1486580" y="264957"/>
                  <a:pt x="1487483" y="277328"/>
                  <a:pt x="1493925" y="286991"/>
                </a:cubicBezTo>
                <a:cubicBezTo>
                  <a:pt x="1546634" y="366056"/>
                  <a:pt x="1519267" y="334367"/>
                  <a:pt x="1571043" y="386142"/>
                </a:cubicBezTo>
                <a:cubicBezTo>
                  <a:pt x="1586297" y="383091"/>
                  <a:pt x="1640127" y="374693"/>
                  <a:pt x="1659178" y="364109"/>
                </a:cubicBezTo>
                <a:cubicBezTo>
                  <a:pt x="1682327" y="351249"/>
                  <a:pt x="1703245" y="334730"/>
                  <a:pt x="1725279" y="320041"/>
                </a:cubicBezTo>
                <a:lnTo>
                  <a:pt x="1758330" y="298007"/>
                </a:lnTo>
                <a:cubicBezTo>
                  <a:pt x="1765674" y="283318"/>
                  <a:pt x="1773894" y="269035"/>
                  <a:pt x="1780363" y="253940"/>
                </a:cubicBezTo>
                <a:cubicBezTo>
                  <a:pt x="1791684" y="227525"/>
                  <a:pt x="1794410" y="204775"/>
                  <a:pt x="1802397" y="176822"/>
                </a:cubicBezTo>
                <a:cubicBezTo>
                  <a:pt x="1805587" y="165656"/>
                  <a:pt x="1809742" y="154788"/>
                  <a:pt x="1813414" y="143771"/>
                </a:cubicBezTo>
                <a:cubicBezTo>
                  <a:pt x="1870261" y="314310"/>
                  <a:pt x="1805106" y="138169"/>
                  <a:pt x="1857481" y="242923"/>
                </a:cubicBezTo>
                <a:cubicBezTo>
                  <a:pt x="1875401" y="278764"/>
                  <a:pt x="1858960" y="277452"/>
                  <a:pt x="1890532" y="309024"/>
                </a:cubicBezTo>
                <a:cubicBezTo>
                  <a:pt x="1916720" y="335212"/>
                  <a:pt x="1956957" y="342183"/>
                  <a:pt x="1989684" y="353092"/>
                </a:cubicBezTo>
                <a:cubicBezTo>
                  <a:pt x="2050822" y="373472"/>
                  <a:pt x="2011209" y="362668"/>
                  <a:pt x="2110869" y="375125"/>
                </a:cubicBezTo>
                <a:cubicBezTo>
                  <a:pt x="2118214" y="386142"/>
                  <a:pt x="2126982" y="396333"/>
                  <a:pt x="2132903" y="408176"/>
                </a:cubicBezTo>
                <a:cubicBezTo>
                  <a:pt x="2138096" y="418563"/>
                  <a:pt x="2137478" y="431564"/>
                  <a:pt x="2143920" y="441227"/>
                </a:cubicBezTo>
                <a:cubicBezTo>
                  <a:pt x="2152562" y="454190"/>
                  <a:pt x="2165954" y="463260"/>
                  <a:pt x="2176971" y="474277"/>
                </a:cubicBezTo>
                <a:lnTo>
                  <a:pt x="2210021" y="573429"/>
                </a:lnTo>
                <a:lnTo>
                  <a:pt x="2221038" y="606480"/>
                </a:lnTo>
                <a:cubicBezTo>
                  <a:pt x="2217366" y="657892"/>
                  <a:pt x="2216043" y="709526"/>
                  <a:pt x="2210021" y="760716"/>
                </a:cubicBezTo>
                <a:cubicBezTo>
                  <a:pt x="2208664" y="772249"/>
                  <a:pt x="2193495" y="744191"/>
                  <a:pt x="2187987" y="749699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lèche en arc 40"/>
          <p:cNvSpPr/>
          <p:nvPr/>
        </p:nvSpPr>
        <p:spPr>
          <a:xfrm rot="190800">
            <a:off x="1038124" y="2756642"/>
            <a:ext cx="6984776" cy="2592288"/>
          </a:xfrm>
          <a:prstGeom prst="circularArrow">
            <a:avLst>
              <a:gd name="adj1" fmla="val 5035"/>
              <a:gd name="adj2" fmla="val 1134843"/>
              <a:gd name="adj3" fmla="val 20717227"/>
              <a:gd name="adj4" fmla="val 10800000"/>
              <a:gd name="adj5" fmla="val 9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364088" y="4653136"/>
            <a:ext cx="3312368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Rectangle à coins arrondis 51"/>
          <p:cNvSpPr/>
          <p:nvPr/>
        </p:nvSpPr>
        <p:spPr>
          <a:xfrm>
            <a:off x="5364088" y="5589240"/>
            <a:ext cx="3312368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</Words>
  <Application>Microsoft Office PowerPoint</Application>
  <PresentationFormat>Affichage à l'écran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la séparation</vt:lpstr>
      <vt:lpstr>Sédimentation</vt:lpstr>
      <vt:lpstr>Décantation</vt:lpstr>
      <vt:lpstr>Filtration</vt:lpstr>
      <vt:lpstr>Évaporation A</vt:lpstr>
      <vt:lpstr>Distillation B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la séparation</dc:title>
  <dc:creator>CSBE</dc:creator>
  <cp:lastModifiedBy>CSBE</cp:lastModifiedBy>
  <cp:revision>6</cp:revision>
  <dcterms:created xsi:type="dcterms:W3CDTF">2019-04-24T18:55:30Z</dcterms:created>
  <dcterms:modified xsi:type="dcterms:W3CDTF">2019-04-24T19:44:05Z</dcterms:modified>
</cp:coreProperties>
</file>