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C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DDEC-03F4-4918-9A96-A17BDDE57B4B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697D-B3C0-4020-922D-E412B052F34A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rct=j&amp;q=&amp;esrc=s&amp;source=images&amp;cd=&amp;cad=rja&amp;uact=8&amp;ved=2ahUKEwiz_LLU2dTeAhXonuAKHR9GDCUQjRx6BAgBEAU&amp;url=https://ruche-pollen.com/blog-social-media/simpson-reseaux-sociaux-partie-1&amp;psig=AOvVaw0rBlcXIy0eUHJSvCBmCFrw&amp;ust=154231295846973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Résultats de recherche d'images pour « springfield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87824" y="1886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upon a time Not so long ago Tommy used to work on the docks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 descr="Un-personnage-important-des-Simpson-va-bientot-mour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812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2987824" y="5380672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We've got to hold on ready or not You live for the fight when it's all that you've got We're half way there </a:t>
            </a:r>
            <a:endParaRPr lang="fr-C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 descr="Moe's_Taver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134" cy="6858000"/>
          </a:xfrm>
        </p:spPr>
      </p:pic>
      <p:sp>
        <p:nvSpPr>
          <p:cNvPr id="5" name="Rectangle 4"/>
          <p:cNvSpPr/>
          <p:nvPr/>
        </p:nvSpPr>
        <p:spPr>
          <a:xfrm>
            <a:off x="3419872" y="908720"/>
            <a:ext cx="1512168" cy="1656184"/>
          </a:xfrm>
          <a:prstGeom prst="wedgeRectCallout">
            <a:avLst>
              <a:gd name="adj1" fmla="val -19376"/>
              <a:gd name="adj2" fmla="val 5052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La Bière est de retour !!!</a:t>
            </a:r>
            <a:endParaRPr lang="fr-CA" dirty="0"/>
          </a:p>
        </p:txBody>
      </p:sp>
      <p:pic>
        <p:nvPicPr>
          <p:cNvPr id="6" name="Image 5" descr="homer_simpson-1080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221088"/>
            <a:ext cx="2381250" cy="24955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99592" y="206084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Livin</a:t>
            </a:r>
            <a:r>
              <a:rPr lang="en-US" b="1" dirty="0" smtClean="0">
                <a:solidFill>
                  <a:schemeClr val="bg1"/>
                </a:solidFill>
              </a:rPr>
              <a:t>' on a prayer Take my hand and we'll make it - I swear </a:t>
            </a:r>
            <a:r>
              <a:rPr lang="en-US" b="1" dirty="0" err="1" smtClean="0">
                <a:solidFill>
                  <a:schemeClr val="bg1"/>
                </a:solidFill>
              </a:rPr>
              <a:t>Livin</a:t>
            </a:r>
            <a:r>
              <a:rPr lang="en-US" b="1" dirty="0" smtClean="0">
                <a:solidFill>
                  <a:schemeClr val="bg1"/>
                </a:solidFill>
              </a:rPr>
              <a:t>' on a prayer </a:t>
            </a:r>
            <a:endParaRPr lang="fr-C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 descr="Moe's_Taver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5148064" y="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Union's been on strike He's down on his luck...it's tough, so tough Gina works the diner all day Working for her man, she brings home her pay </a:t>
            </a:r>
            <a:endParaRPr lang="fr-C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 descr="3025688652_1_3_g2Tshx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7944" y="0"/>
            <a:ext cx="9181944" cy="6858000"/>
          </a:xfrm>
        </p:spPr>
      </p:pic>
      <p:sp>
        <p:nvSpPr>
          <p:cNvPr id="4098" name="AutoShape 2" descr="Résultats de recherche d'images pour « homer chez moe's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1979712" y="62068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love - for love She says: We've got to hold on to what we've got 'Cause it doesn't make a difference If we make it or not </a:t>
            </a:r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 descr="sans-tit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8767"/>
            <a:ext cx="9144000" cy="6866767"/>
          </a:xfrm>
        </p:spPr>
      </p:pic>
      <p:sp>
        <p:nvSpPr>
          <p:cNvPr id="5" name="Rectangle à coins arrondis 4"/>
          <p:cNvSpPr/>
          <p:nvPr/>
        </p:nvSpPr>
        <p:spPr>
          <a:xfrm>
            <a:off x="3563888" y="476672"/>
            <a:ext cx="2714600" cy="1044696"/>
          </a:xfrm>
          <a:prstGeom prst="wedgeRoundRectCallout">
            <a:avLst>
              <a:gd name="adj1" fmla="val -44163"/>
              <a:gd name="adj2" fmla="val 1621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3779912" y="54868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Y’a plus de bière Homer je suis désoler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5508104" y="4293096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We've got each other and that's a lot For love - we'll give it a shot We're half way there </a:t>
            </a:r>
            <a:r>
              <a:rPr lang="en-US" sz="2000" b="1" dirty="0" err="1" smtClean="0"/>
              <a:t>Livin</a:t>
            </a:r>
            <a:r>
              <a:rPr lang="en-US" sz="2000" b="1" dirty="0" smtClean="0"/>
              <a:t>' on a prayer </a:t>
            </a:r>
            <a:endParaRPr lang="fr-CA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 descr="peutronault_1111348273_simp_mo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488"/>
            <a:ext cx="9144000" cy="6882488"/>
          </a:xfrm>
        </p:spPr>
      </p:pic>
      <p:sp>
        <p:nvSpPr>
          <p:cNvPr id="5" name="ZoneTexte 4"/>
          <p:cNvSpPr txBox="1"/>
          <p:nvPr/>
        </p:nvSpPr>
        <p:spPr>
          <a:xfrm>
            <a:off x="539552" y="4365104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Take my hand and we'll make it - I swear </a:t>
            </a:r>
            <a:r>
              <a:rPr lang="en-US" sz="2000" b="1" dirty="0" err="1" smtClean="0"/>
              <a:t>Livin</a:t>
            </a:r>
            <a:r>
              <a:rPr lang="en-US" sz="2000" b="1" dirty="0" smtClean="0"/>
              <a:t>' on a prayer </a:t>
            </a:r>
            <a:endParaRPr lang="fr-CA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 descr="homerface-1024x76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Ellipse 4"/>
          <p:cNvSpPr/>
          <p:nvPr/>
        </p:nvSpPr>
        <p:spPr>
          <a:xfrm>
            <a:off x="1835696" y="3212976"/>
            <a:ext cx="7200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1988096" y="3365376"/>
            <a:ext cx="7200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1835696" y="3861048"/>
            <a:ext cx="7200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2699792" y="443711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Tommy got his six string in hock Now he's holding in what he used To make it talk - so tough, it's tough</a:t>
            </a:r>
            <a:endParaRPr lang="fr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Espace réservé du contenu 5" descr="sans-tit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ZoneTexte 3"/>
          <p:cNvSpPr txBox="1"/>
          <p:nvPr/>
        </p:nvSpPr>
        <p:spPr>
          <a:xfrm>
            <a:off x="0" y="836712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Gina dreams of running away When she cries in the night Tommy whispers: Baby it's okay, someday We've got to hold on to what we've got 'Cause it doesn't make a difference </a:t>
            </a:r>
            <a:endParaRPr lang="fr-C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 descr="homer-simpson-on-hips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Rectangle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1403648" y="126876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make it or not We've got each other and that's a lot For love - we'll give it a shot </a:t>
            </a:r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Espace réservé du contenu 5" descr="simpson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Forme libre 12"/>
          <p:cNvSpPr/>
          <p:nvPr/>
        </p:nvSpPr>
        <p:spPr>
          <a:xfrm>
            <a:off x="5148064" y="3356992"/>
            <a:ext cx="2808312" cy="2664296"/>
          </a:xfrm>
          <a:custGeom>
            <a:avLst/>
            <a:gdLst>
              <a:gd name="connsiteX0" fmla="*/ 0 w 2831335"/>
              <a:gd name="connsiteY0" fmla="*/ 0 h 2522863"/>
              <a:gd name="connsiteX1" fmla="*/ 319489 w 2831335"/>
              <a:gd name="connsiteY1" fmla="*/ 2489812 h 2522863"/>
              <a:gd name="connsiteX2" fmla="*/ 2831335 w 2831335"/>
              <a:gd name="connsiteY2" fmla="*/ 2522863 h 2522863"/>
              <a:gd name="connsiteX3" fmla="*/ 2666082 w 2831335"/>
              <a:gd name="connsiteY3" fmla="*/ 374574 h 2522863"/>
              <a:gd name="connsiteX4" fmla="*/ 0 w 2831335"/>
              <a:gd name="connsiteY4" fmla="*/ 0 h 25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335" h="2522863">
                <a:moveTo>
                  <a:pt x="0" y="0"/>
                </a:moveTo>
                <a:lnTo>
                  <a:pt x="319489" y="2489812"/>
                </a:lnTo>
                <a:lnTo>
                  <a:pt x="2831335" y="2522863"/>
                </a:lnTo>
                <a:lnTo>
                  <a:pt x="2666082" y="3745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/>
          <p:cNvSpPr txBox="1"/>
          <p:nvPr/>
        </p:nvSpPr>
        <p:spPr>
          <a:xfrm rot="345064">
            <a:off x="5508104" y="3573016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Je veut de la bière!!</a:t>
            </a:r>
          </a:p>
          <a:p>
            <a:r>
              <a:rPr lang="fr-CA" sz="3600" dirty="0" smtClean="0"/>
              <a:t>Merci de m’aider !</a:t>
            </a:r>
            <a:endParaRPr lang="fr-CA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4932040" y="98072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We're half way there </a:t>
            </a:r>
            <a:r>
              <a:rPr lang="en-US" dirty="0" err="1" smtClean="0"/>
              <a:t>Livin</a:t>
            </a:r>
            <a:r>
              <a:rPr lang="en-US" dirty="0" smtClean="0"/>
              <a:t>' on a prayer Take my hand and we'll make it - I swear </a:t>
            </a:r>
            <a:r>
              <a:rPr lang="en-US" dirty="0" err="1" smtClean="0"/>
              <a:t>Livin</a:t>
            </a:r>
            <a:r>
              <a:rPr lang="en-US" dirty="0" smtClean="0"/>
              <a:t>' on a prayer </a:t>
            </a:r>
            <a:endParaRPr lang="fr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286</Words>
  <Application>Microsoft Office PowerPoint</Application>
  <PresentationFormat>Affichage à l'écran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7</cp:revision>
  <dcterms:created xsi:type="dcterms:W3CDTF">2018-11-14T20:15:48Z</dcterms:created>
  <dcterms:modified xsi:type="dcterms:W3CDTF">2019-01-09T20:17:14Z</dcterms:modified>
</cp:coreProperties>
</file>