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4835"/>
    <a:srgbClr val="931B03"/>
    <a:srgbClr val="B316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05C9-EF69-4E58-8E98-A5B18495F39C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F4D8-4DD7-44B2-BA7E-AA092C9B714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05C9-EF69-4E58-8E98-A5B18495F39C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F4D8-4DD7-44B2-BA7E-AA092C9B714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05C9-EF69-4E58-8E98-A5B18495F39C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F4D8-4DD7-44B2-BA7E-AA092C9B714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05C9-EF69-4E58-8E98-A5B18495F39C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F4D8-4DD7-44B2-BA7E-AA092C9B714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05C9-EF69-4E58-8E98-A5B18495F39C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F4D8-4DD7-44B2-BA7E-AA092C9B714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05C9-EF69-4E58-8E98-A5B18495F39C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F4D8-4DD7-44B2-BA7E-AA092C9B714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05C9-EF69-4E58-8E98-A5B18495F39C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F4D8-4DD7-44B2-BA7E-AA092C9B714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05C9-EF69-4E58-8E98-A5B18495F39C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F4D8-4DD7-44B2-BA7E-AA092C9B714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05C9-EF69-4E58-8E98-A5B18495F39C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F4D8-4DD7-44B2-BA7E-AA092C9B714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05C9-EF69-4E58-8E98-A5B18495F39C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F4D8-4DD7-44B2-BA7E-AA092C9B714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05C9-EF69-4E58-8E98-A5B18495F39C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F4D8-4DD7-44B2-BA7E-AA092C9B714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605C9-EF69-4E58-8E98-A5B18495F39C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DF4D8-4DD7-44B2-BA7E-AA092C9B714E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a/url?sa=i&amp;rct=j&amp;q=&amp;esrc=s&amp;source=images&amp;cd=&amp;cad=rja&amp;uact=8&amp;ved=2ahUKEwjFiuis--rdAhXidN8KHW8uAUAQjRx6BAgBEAU&amp;url=http%3A%2F%2Ffr.chevrolet.ca%2Fmalibu-mid-size-sedan.html&amp;psig=AOvVaw3mKbs36zF_lPpb31TuKvgU&amp;ust=1538679873327789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Mon auto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Jacob Lessard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827584" y="2492896"/>
            <a:ext cx="6987582" cy="2039252"/>
          </a:xfrm>
          <a:custGeom>
            <a:avLst/>
            <a:gdLst>
              <a:gd name="connsiteX0" fmla="*/ 198583 w 6987582"/>
              <a:gd name="connsiteY0" fmla="*/ 947451 h 2039252"/>
              <a:gd name="connsiteX1" fmla="*/ 198583 w 6987582"/>
              <a:gd name="connsiteY1" fmla="*/ 947451 h 2039252"/>
              <a:gd name="connsiteX2" fmla="*/ 220617 w 6987582"/>
              <a:gd name="connsiteY2" fmla="*/ 826265 h 2039252"/>
              <a:gd name="connsiteX3" fmla="*/ 176549 w 6987582"/>
              <a:gd name="connsiteY3" fmla="*/ 760164 h 2039252"/>
              <a:gd name="connsiteX4" fmla="*/ 220617 w 6987582"/>
              <a:gd name="connsiteY4" fmla="*/ 661012 h 2039252"/>
              <a:gd name="connsiteX5" fmla="*/ 209600 w 6987582"/>
              <a:gd name="connsiteY5" fmla="*/ 605928 h 2039252"/>
              <a:gd name="connsiteX6" fmla="*/ 242651 w 6987582"/>
              <a:gd name="connsiteY6" fmla="*/ 583894 h 2039252"/>
              <a:gd name="connsiteX7" fmla="*/ 385870 w 6987582"/>
              <a:gd name="connsiteY7" fmla="*/ 572877 h 2039252"/>
              <a:gd name="connsiteX8" fmla="*/ 562140 w 6987582"/>
              <a:gd name="connsiteY8" fmla="*/ 539827 h 2039252"/>
              <a:gd name="connsiteX9" fmla="*/ 826545 w 6987582"/>
              <a:gd name="connsiteY9" fmla="*/ 506776 h 2039252"/>
              <a:gd name="connsiteX10" fmla="*/ 859595 w 6987582"/>
              <a:gd name="connsiteY10" fmla="*/ 495759 h 2039252"/>
              <a:gd name="connsiteX11" fmla="*/ 903663 w 6987582"/>
              <a:gd name="connsiteY11" fmla="*/ 484742 h 2039252"/>
              <a:gd name="connsiteX12" fmla="*/ 1013831 w 6987582"/>
              <a:gd name="connsiteY12" fmla="*/ 473725 h 2039252"/>
              <a:gd name="connsiteX13" fmla="*/ 1124000 w 6987582"/>
              <a:gd name="connsiteY13" fmla="*/ 451692 h 2039252"/>
              <a:gd name="connsiteX14" fmla="*/ 1190101 w 6987582"/>
              <a:gd name="connsiteY14" fmla="*/ 429658 h 2039252"/>
              <a:gd name="connsiteX15" fmla="*/ 1256202 w 6987582"/>
              <a:gd name="connsiteY15" fmla="*/ 385591 h 2039252"/>
              <a:gd name="connsiteX16" fmla="*/ 1322304 w 6987582"/>
              <a:gd name="connsiteY16" fmla="*/ 341523 h 2039252"/>
              <a:gd name="connsiteX17" fmla="*/ 1355354 w 6987582"/>
              <a:gd name="connsiteY17" fmla="*/ 330506 h 2039252"/>
              <a:gd name="connsiteX18" fmla="*/ 1432472 w 6987582"/>
              <a:gd name="connsiteY18" fmla="*/ 308472 h 2039252"/>
              <a:gd name="connsiteX19" fmla="*/ 1465523 w 6987582"/>
              <a:gd name="connsiteY19" fmla="*/ 286439 h 2039252"/>
              <a:gd name="connsiteX20" fmla="*/ 1498573 w 6987582"/>
              <a:gd name="connsiteY20" fmla="*/ 275422 h 2039252"/>
              <a:gd name="connsiteX21" fmla="*/ 1575692 w 6987582"/>
              <a:gd name="connsiteY21" fmla="*/ 253388 h 2039252"/>
              <a:gd name="connsiteX22" fmla="*/ 1619759 w 6987582"/>
              <a:gd name="connsiteY22" fmla="*/ 231354 h 2039252"/>
              <a:gd name="connsiteX23" fmla="*/ 1685860 w 6987582"/>
              <a:gd name="connsiteY23" fmla="*/ 209321 h 2039252"/>
              <a:gd name="connsiteX24" fmla="*/ 1718911 w 6987582"/>
              <a:gd name="connsiteY24" fmla="*/ 198304 h 2039252"/>
              <a:gd name="connsiteX25" fmla="*/ 1751961 w 6987582"/>
              <a:gd name="connsiteY25" fmla="*/ 187287 h 2039252"/>
              <a:gd name="connsiteX26" fmla="*/ 1796029 w 6987582"/>
              <a:gd name="connsiteY26" fmla="*/ 176270 h 2039252"/>
              <a:gd name="connsiteX27" fmla="*/ 1829079 w 6987582"/>
              <a:gd name="connsiteY27" fmla="*/ 165253 h 2039252"/>
              <a:gd name="connsiteX28" fmla="*/ 1928231 w 6987582"/>
              <a:gd name="connsiteY28" fmla="*/ 154236 h 2039252"/>
              <a:gd name="connsiteX29" fmla="*/ 1983316 w 6987582"/>
              <a:gd name="connsiteY29" fmla="*/ 143219 h 2039252"/>
              <a:gd name="connsiteX30" fmla="*/ 2027383 w 6987582"/>
              <a:gd name="connsiteY30" fmla="*/ 88135 h 2039252"/>
              <a:gd name="connsiteX31" fmla="*/ 1994332 w 6987582"/>
              <a:gd name="connsiteY31" fmla="*/ 77118 h 2039252"/>
              <a:gd name="connsiteX32" fmla="*/ 1961282 w 6987582"/>
              <a:gd name="connsiteY32" fmla="*/ 55085 h 2039252"/>
              <a:gd name="connsiteX33" fmla="*/ 2060434 w 6987582"/>
              <a:gd name="connsiteY33" fmla="*/ 0 h 2039252"/>
              <a:gd name="connsiteX34" fmla="*/ 2170602 w 6987582"/>
              <a:gd name="connsiteY34" fmla="*/ 22034 h 2039252"/>
              <a:gd name="connsiteX35" fmla="*/ 2236704 w 6987582"/>
              <a:gd name="connsiteY35" fmla="*/ 66101 h 2039252"/>
              <a:gd name="connsiteX36" fmla="*/ 2324838 w 6987582"/>
              <a:gd name="connsiteY36" fmla="*/ 33051 h 2039252"/>
              <a:gd name="connsiteX37" fmla="*/ 2390940 w 6987582"/>
              <a:gd name="connsiteY37" fmla="*/ 11017 h 2039252"/>
              <a:gd name="connsiteX38" fmla="*/ 3525677 w 6987582"/>
              <a:gd name="connsiteY38" fmla="*/ 22034 h 2039252"/>
              <a:gd name="connsiteX39" fmla="*/ 3558728 w 6987582"/>
              <a:gd name="connsiteY39" fmla="*/ 33051 h 2039252"/>
              <a:gd name="connsiteX40" fmla="*/ 3602795 w 6987582"/>
              <a:gd name="connsiteY40" fmla="*/ 44068 h 2039252"/>
              <a:gd name="connsiteX41" fmla="*/ 3635846 w 6987582"/>
              <a:gd name="connsiteY41" fmla="*/ 55085 h 2039252"/>
              <a:gd name="connsiteX42" fmla="*/ 3757031 w 6987582"/>
              <a:gd name="connsiteY42" fmla="*/ 66101 h 2039252"/>
              <a:gd name="connsiteX43" fmla="*/ 3790082 w 6987582"/>
              <a:gd name="connsiteY43" fmla="*/ 77118 h 2039252"/>
              <a:gd name="connsiteX44" fmla="*/ 3955335 w 6987582"/>
              <a:gd name="connsiteY44" fmla="*/ 99152 h 2039252"/>
              <a:gd name="connsiteX45" fmla="*/ 4021436 w 6987582"/>
              <a:gd name="connsiteY45" fmla="*/ 121186 h 2039252"/>
              <a:gd name="connsiteX46" fmla="*/ 4076520 w 6987582"/>
              <a:gd name="connsiteY46" fmla="*/ 132203 h 2039252"/>
              <a:gd name="connsiteX47" fmla="*/ 4142622 w 6987582"/>
              <a:gd name="connsiteY47" fmla="*/ 154236 h 2039252"/>
              <a:gd name="connsiteX48" fmla="*/ 4241773 w 6987582"/>
              <a:gd name="connsiteY48" fmla="*/ 198304 h 2039252"/>
              <a:gd name="connsiteX49" fmla="*/ 4274824 w 6987582"/>
              <a:gd name="connsiteY49" fmla="*/ 209321 h 2039252"/>
              <a:gd name="connsiteX50" fmla="*/ 4307875 w 6987582"/>
              <a:gd name="connsiteY50" fmla="*/ 231354 h 2039252"/>
              <a:gd name="connsiteX51" fmla="*/ 4373976 w 6987582"/>
              <a:gd name="connsiteY51" fmla="*/ 253388 h 2039252"/>
              <a:gd name="connsiteX52" fmla="*/ 4484145 w 6987582"/>
              <a:gd name="connsiteY52" fmla="*/ 319489 h 2039252"/>
              <a:gd name="connsiteX53" fmla="*/ 4517195 w 6987582"/>
              <a:gd name="connsiteY53" fmla="*/ 341523 h 2039252"/>
              <a:gd name="connsiteX54" fmla="*/ 4550246 w 6987582"/>
              <a:gd name="connsiteY54" fmla="*/ 352540 h 2039252"/>
              <a:gd name="connsiteX55" fmla="*/ 4594313 w 6987582"/>
              <a:gd name="connsiteY55" fmla="*/ 374574 h 2039252"/>
              <a:gd name="connsiteX56" fmla="*/ 4627364 w 6987582"/>
              <a:gd name="connsiteY56" fmla="*/ 385591 h 2039252"/>
              <a:gd name="connsiteX57" fmla="*/ 4660414 w 6987582"/>
              <a:gd name="connsiteY57" fmla="*/ 407624 h 2039252"/>
              <a:gd name="connsiteX58" fmla="*/ 4770583 w 6987582"/>
              <a:gd name="connsiteY58" fmla="*/ 440675 h 2039252"/>
              <a:gd name="connsiteX59" fmla="*/ 4869735 w 6987582"/>
              <a:gd name="connsiteY59" fmla="*/ 484742 h 2039252"/>
              <a:gd name="connsiteX60" fmla="*/ 4968887 w 6987582"/>
              <a:gd name="connsiteY60" fmla="*/ 506776 h 2039252"/>
              <a:gd name="connsiteX61" fmla="*/ 5001937 w 6987582"/>
              <a:gd name="connsiteY61" fmla="*/ 528810 h 2039252"/>
              <a:gd name="connsiteX62" fmla="*/ 5134140 w 6987582"/>
              <a:gd name="connsiteY62" fmla="*/ 550844 h 2039252"/>
              <a:gd name="connsiteX63" fmla="*/ 5200241 w 6987582"/>
              <a:gd name="connsiteY63" fmla="*/ 572877 h 2039252"/>
              <a:gd name="connsiteX64" fmla="*/ 5233292 w 6987582"/>
              <a:gd name="connsiteY64" fmla="*/ 583894 h 2039252"/>
              <a:gd name="connsiteX65" fmla="*/ 5266342 w 6987582"/>
              <a:gd name="connsiteY65" fmla="*/ 605928 h 2039252"/>
              <a:gd name="connsiteX66" fmla="*/ 5343460 w 6987582"/>
              <a:gd name="connsiteY66" fmla="*/ 627962 h 2039252"/>
              <a:gd name="connsiteX67" fmla="*/ 5640916 w 6987582"/>
              <a:gd name="connsiteY67" fmla="*/ 649995 h 2039252"/>
              <a:gd name="connsiteX68" fmla="*/ 5795152 w 6987582"/>
              <a:gd name="connsiteY68" fmla="*/ 672029 h 2039252"/>
              <a:gd name="connsiteX69" fmla="*/ 5872270 w 6987582"/>
              <a:gd name="connsiteY69" fmla="*/ 694063 h 2039252"/>
              <a:gd name="connsiteX70" fmla="*/ 5927354 w 6987582"/>
              <a:gd name="connsiteY70" fmla="*/ 705080 h 2039252"/>
              <a:gd name="connsiteX71" fmla="*/ 5993455 w 6987582"/>
              <a:gd name="connsiteY71" fmla="*/ 716097 h 2039252"/>
              <a:gd name="connsiteX72" fmla="*/ 6059557 w 6987582"/>
              <a:gd name="connsiteY72" fmla="*/ 738130 h 2039252"/>
              <a:gd name="connsiteX73" fmla="*/ 6125658 w 6987582"/>
              <a:gd name="connsiteY73" fmla="*/ 771181 h 2039252"/>
              <a:gd name="connsiteX74" fmla="*/ 6158708 w 6987582"/>
              <a:gd name="connsiteY74" fmla="*/ 793215 h 2039252"/>
              <a:gd name="connsiteX75" fmla="*/ 6224810 w 6987582"/>
              <a:gd name="connsiteY75" fmla="*/ 804232 h 2039252"/>
              <a:gd name="connsiteX76" fmla="*/ 6290911 w 6987582"/>
              <a:gd name="connsiteY76" fmla="*/ 826265 h 2039252"/>
              <a:gd name="connsiteX77" fmla="*/ 6368029 w 6987582"/>
              <a:gd name="connsiteY77" fmla="*/ 837282 h 2039252"/>
              <a:gd name="connsiteX78" fmla="*/ 6434130 w 6987582"/>
              <a:gd name="connsiteY78" fmla="*/ 848299 h 2039252"/>
              <a:gd name="connsiteX79" fmla="*/ 6533282 w 6987582"/>
              <a:gd name="connsiteY79" fmla="*/ 859316 h 2039252"/>
              <a:gd name="connsiteX80" fmla="*/ 6665484 w 6987582"/>
              <a:gd name="connsiteY80" fmla="*/ 881350 h 2039252"/>
              <a:gd name="connsiteX81" fmla="*/ 6709552 w 6987582"/>
              <a:gd name="connsiteY81" fmla="*/ 903383 h 2039252"/>
              <a:gd name="connsiteX82" fmla="*/ 6764636 w 6987582"/>
              <a:gd name="connsiteY82" fmla="*/ 936434 h 2039252"/>
              <a:gd name="connsiteX83" fmla="*/ 6797687 w 6987582"/>
              <a:gd name="connsiteY83" fmla="*/ 947451 h 2039252"/>
              <a:gd name="connsiteX84" fmla="*/ 6819720 w 6987582"/>
              <a:gd name="connsiteY84" fmla="*/ 991518 h 2039252"/>
              <a:gd name="connsiteX85" fmla="*/ 6841754 w 6987582"/>
              <a:gd name="connsiteY85" fmla="*/ 1123721 h 2039252"/>
              <a:gd name="connsiteX86" fmla="*/ 6874805 w 6987582"/>
              <a:gd name="connsiteY86" fmla="*/ 1156771 h 2039252"/>
              <a:gd name="connsiteX87" fmla="*/ 6885822 w 6987582"/>
              <a:gd name="connsiteY87" fmla="*/ 1189822 h 2039252"/>
              <a:gd name="connsiteX88" fmla="*/ 6907855 w 6987582"/>
              <a:gd name="connsiteY88" fmla="*/ 1322024 h 2039252"/>
              <a:gd name="connsiteX89" fmla="*/ 6918872 w 6987582"/>
              <a:gd name="connsiteY89" fmla="*/ 1487277 h 2039252"/>
              <a:gd name="connsiteX90" fmla="*/ 6929889 w 6987582"/>
              <a:gd name="connsiteY90" fmla="*/ 1553378 h 2039252"/>
              <a:gd name="connsiteX91" fmla="*/ 6918872 w 6987582"/>
              <a:gd name="connsiteY91" fmla="*/ 1740665 h 2039252"/>
              <a:gd name="connsiteX92" fmla="*/ 6951923 w 6987582"/>
              <a:gd name="connsiteY92" fmla="*/ 1762699 h 2039252"/>
              <a:gd name="connsiteX93" fmla="*/ 6962940 w 6987582"/>
              <a:gd name="connsiteY93" fmla="*/ 1883885 h 2039252"/>
              <a:gd name="connsiteX94" fmla="*/ 6929889 w 6987582"/>
              <a:gd name="connsiteY94" fmla="*/ 1916935 h 2039252"/>
              <a:gd name="connsiteX95" fmla="*/ 6632434 w 6987582"/>
              <a:gd name="connsiteY95" fmla="*/ 1927952 h 2039252"/>
              <a:gd name="connsiteX96" fmla="*/ 6599383 w 6987582"/>
              <a:gd name="connsiteY96" fmla="*/ 1938969 h 2039252"/>
              <a:gd name="connsiteX97" fmla="*/ 6577349 w 6987582"/>
              <a:gd name="connsiteY97" fmla="*/ 1972019 h 2039252"/>
              <a:gd name="connsiteX98" fmla="*/ 6544299 w 6987582"/>
              <a:gd name="connsiteY98" fmla="*/ 2005070 h 2039252"/>
              <a:gd name="connsiteX99" fmla="*/ 6456164 w 6987582"/>
              <a:gd name="connsiteY99" fmla="*/ 2038121 h 2039252"/>
              <a:gd name="connsiteX100" fmla="*/ 6323961 w 6987582"/>
              <a:gd name="connsiteY100" fmla="*/ 2027104 h 2039252"/>
              <a:gd name="connsiteX101" fmla="*/ 6301928 w 6987582"/>
              <a:gd name="connsiteY101" fmla="*/ 1994053 h 2039252"/>
              <a:gd name="connsiteX102" fmla="*/ 6290911 w 6987582"/>
              <a:gd name="connsiteY102" fmla="*/ 1608463 h 2039252"/>
              <a:gd name="connsiteX103" fmla="*/ 6246843 w 6987582"/>
              <a:gd name="connsiteY103" fmla="*/ 1509311 h 2039252"/>
              <a:gd name="connsiteX104" fmla="*/ 6114641 w 6987582"/>
              <a:gd name="connsiteY104" fmla="*/ 1399142 h 2039252"/>
              <a:gd name="connsiteX105" fmla="*/ 6081590 w 6987582"/>
              <a:gd name="connsiteY105" fmla="*/ 1377109 h 2039252"/>
              <a:gd name="connsiteX106" fmla="*/ 6004472 w 6987582"/>
              <a:gd name="connsiteY106" fmla="*/ 1344058 h 2039252"/>
              <a:gd name="connsiteX107" fmla="*/ 5938371 w 6987582"/>
              <a:gd name="connsiteY107" fmla="*/ 1322024 h 2039252"/>
              <a:gd name="connsiteX108" fmla="*/ 5872270 w 6987582"/>
              <a:gd name="connsiteY108" fmla="*/ 1288974 h 2039252"/>
              <a:gd name="connsiteX109" fmla="*/ 5839219 w 6987582"/>
              <a:gd name="connsiteY109" fmla="*/ 1266940 h 2039252"/>
              <a:gd name="connsiteX110" fmla="*/ 5773118 w 6987582"/>
              <a:gd name="connsiteY110" fmla="*/ 1244906 h 2039252"/>
              <a:gd name="connsiteX111" fmla="*/ 5640916 w 6987582"/>
              <a:gd name="connsiteY111" fmla="*/ 1255923 h 2039252"/>
              <a:gd name="connsiteX112" fmla="*/ 5574814 w 6987582"/>
              <a:gd name="connsiteY112" fmla="*/ 1277957 h 2039252"/>
              <a:gd name="connsiteX113" fmla="*/ 5541764 w 6987582"/>
              <a:gd name="connsiteY113" fmla="*/ 1288974 h 2039252"/>
              <a:gd name="connsiteX114" fmla="*/ 5508713 w 6987582"/>
              <a:gd name="connsiteY114" fmla="*/ 1299991 h 2039252"/>
              <a:gd name="connsiteX115" fmla="*/ 5409561 w 6987582"/>
              <a:gd name="connsiteY115" fmla="*/ 1377109 h 2039252"/>
              <a:gd name="connsiteX116" fmla="*/ 5387528 w 6987582"/>
              <a:gd name="connsiteY116" fmla="*/ 1410159 h 2039252"/>
              <a:gd name="connsiteX117" fmla="*/ 5354477 w 6987582"/>
              <a:gd name="connsiteY117" fmla="*/ 1509311 h 2039252"/>
              <a:gd name="connsiteX118" fmla="*/ 5343460 w 6987582"/>
              <a:gd name="connsiteY118" fmla="*/ 1542362 h 2039252"/>
              <a:gd name="connsiteX119" fmla="*/ 5321426 w 6987582"/>
              <a:gd name="connsiteY119" fmla="*/ 1575412 h 2039252"/>
              <a:gd name="connsiteX120" fmla="*/ 5299393 w 6987582"/>
              <a:gd name="connsiteY120" fmla="*/ 1663547 h 2039252"/>
              <a:gd name="connsiteX121" fmla="*/ 5277359 w 6987582"/>
              <a:gd name="connsiteY121" fmla="*/ 1740665 h 2039252"/>
              <a:gd name="connsiteX122" fmla="*/ 5244308 w 6987582"/>
              <a:gd name="connsiteY122" fmla="*/ 1872868 h 2039252"/>
              <a:gd name="connsiteX123" fmla="*/ 5134140 w 6987582"/>
              <a:gd name="connsiteY123" fmla="*/ 1983036 h 2039252"/>
              <a:gd name="connsiteX124" fmla="*/ 5101089 w 6987582"/>
              <a:gd name="connsiteY124" fmla="*/ 1994053 h 2039252"/>
              <a:gd name="connsiteX125" fmla="*/ 4803634 w 6987582"/>
              <a:gd name="connsiteY125" fmla="*/ 2005070 h 2039252"/>
              <a:gd name="connsiteX126" fmla="*/ 4340925 w 6987582"/>
              <a:gd name="connsiteY126" fmla="*/ 1994053 h 2039252"/>
              <a:gd name="connsiteX127" fmla="*/ 4252790 w 6987582"/>
              <a:gd name="connsiteY127" fmla="*/ 1983036 h 2039252"/>
              <a:gd name="connsiteX128" fmla="*/ 4175672 w 6987582"/>
              <a:gd name="connsiteY128" fmla="*/ 1972019 h 2039252"/>
              <a:gd name="connsiteX129" fmla="*/ 3547711 w 6987582"/>
              <a:gd name="connsiteY129" fmla="*/ 1961003 h 2039252"/>
              <a:gd name="connsiteX130" fmla="*/ 2093484 w 6987582"/>
              <a:gd name="connsiteY130" fmla="*/ 1972019 h 2039252"/>
              <a:gd name="connsiteX131" fmla="*/ 2060434 w 6987582"/>
              <a:gd name="connsiteY131" fmla="*/ 1983036 h 2039252"/>
              <a:gd name="connsiteX132" fmla="*/ 1994332 w 6987582"/>
              <a:gd name="connsiteY132" fmla="*/ 1949986 h 2039252"/>
              <a:gd name="connsiteX133" fmla="*/ 1972299 w 6987582"/>
              <a:gd name="connsiteY133" fmla="*/ 1916935 h 2039252"/>
              <a:gd name="connsiteX134" fmla="*/ 1994332 w 6987582"/>
              <a:gd name="connsiteY134" fmla="*/ 1784733 h 2039252"/>
              <a:gd name="connsiteX135" fmla="*/ 1983316 w 6987582"/>
              <a:gd name="connsiteY135" fmla="*/ 1619480 h 2039252"/>
              <a:gd name="connsiteX136" fmla="*/ 1950265 w 6987582"/>
              <a:gd name="connsiteY136" fmla="*/ 1553378 h 2039252"/>
              <a:gd name="connsiteX137" fmla="*/ 1917214 w 6987582"/>
              <a:gd name="connsiteY137" fmla="*/ 1487277 h 2039252"/>
              <a:gd name="connsiteX138" fmla="*/ 1873147 w 6987582"/>
              <a:gd name="connsiteY138" fmla="*/ 1388125 h 2039252"/>
              <a:gd name="connsiteX139" fmla="*/ 1851113 w 6987582"/>
              <a:gd name="connsiteY139" fmla="*/ 1299991 h 2039252"/>
              <a:gd name="connsiteX140" fmla="*/ 1840096 w 6987582"/>
              <a:gd name="connsiteY140" fmla="*/ 1266940 h 2039252"/>
              <a:gd name="connsiteX141" fmla="*/ 1796029 w 6987582"/>
              <a:gd name="connsiteY141" fmla="*/ 1200839 h 2039252"/>
              <a:gd name="connsiteX142" fmla="*/ 1762978 w 6987582"/>
              <a:gd name="connsiteY142" fmla="*/ 1178805 h 2039252"/>
              <a:gd name="connsiteX143" fmla="*/ 1674843 w 6987582"/>
              <a:gd name="connsiteY143" fmla="*/ 1156771 h 2039252"/>
              <a:gd name="connsiteX144" fmla="*/ 1553658 w 6987582"/>
              <a:gd name="connsiteY144" fmla="*/ 1167788 h 2039252"/>
              <a:gd name="connsiteX145" fmla="*/ 1487557 w 6987582"/>
              <a:gd name="connsiteY145" fmla="*/ 1189822 h 2039252"/>
              <a:gd name="connsiteX146" fmla="*/ 1421455 w 6987582"/>
              <a:gd name="connsiteY146" fmla="*/ 1200839 h 2039252"/>
              <a:gd name="connsiteX147" fmla="*/ 1388405 w 6987582"/>
              <a:gd name="connsiteY147" fmla="*/ 1211856 h 2039252"/>
              <a:gd name="connsiteX148" fmla="*/ 1322304 w 6987582"/>
              <a:gd name="connsiteY148" fmla="*/ 1255923 h 2039252"/>
              <a:gd name="connsiteX149" fmla="*/ 1256202 w 6987582"/>
              <a:gd name="connsiteY149" fmla="*/ 1277957 h 2039252"/>
              <a:gd name="connsiteX150" fmla="*/ 1223152 w 6987582"/>
              <a:gd name="connsiteY150" fmla="*/ 1288974 h 2039252"/>
              <a:gd name="connsiteX151" fmla="*/ 1146034 w 6987582"/>
              <a:gd name="connsiteY151" fmla="*/ 1333041 h 2039252"/>
              <a:gd name="connsiteX152" fmla="*/ 1101966 w 6987582"/>
              <a:gd name="connsiteY152" fmla="*/ 1399142 h 2039252"/>
              <a:gd name="connsiteX153" fmla="*/ 1090949 w 6987582"/>
              <a:gd name="connsiteY153" fmla="*/ 1432193 h 2039252"/>
              <a:gd name="connsiteX154" fmla="*/ 1057899 w 6987582"/>
              <a:gd name="connsiteY154" fmla="*/ 1465244 h 2039252"/>
              <a:gd name="connsiteX155" fmla="*/ 1035865 w 6987582"/>
              <a:gd name="connsiteY155" fmla="*/ 1498294 h 2039252"/>
              <a:gd name="connsiteX156" fmla="*/ 1024848 w 6987582"/>
              <a:gd name="connsiteY156" fmla="*/ 1531345 h 2039252"/>
              <a:gd name="connsiteX157" fmla="*/ 1002814 w 6987582"/>
              <a:gd name="connsiteY157" fmla="*/ 1564395 h 2039252"/>
              <a:gd name="connsiteX158" fmla="*/ 991798 w 6987582"/>
              <a:gd name="connsiteY158" fmla="*/ 1685581 h 2039252"/>
              <a:gd name="connsiteX159" fmla="*/ 980781 w 6987582"/>
              <a:gd name="connsiteY159" fmla="*/ 1729648 h 2039252"/>
              <a:gd name="connsiteX160" fmla="*/ 969764 w 6987582"/>
              <a:gd name="connsiteY160" fmla="*/ 1784733 h 2039252"/>
              <a:gd name="connsiteX161" fmla="*/ 958747 w 6987582"/>
              <a:gd name="connsiteY161" fmla="*/ 1850834 h 2039252"/>
              <a:gd name="connsiteX162" fmla="*/ 903663 w 6987582"/>
              <a:gd name="connsiteY162" fmla="*/ 1905918 h 2039252"/>
              <a:gd name="connsiteX163" fmla="*/ 837561 w 6987582"/>
              <a:gd name="connsiteY163" fmla="*/ 1927952 h 2039252"/>
              <a:gd name="connsiteX164" fmla="*/ 738410 w 6987582"/>
              <a:gd name="connsiteY164" fmla="*/ 1916935 h 2039252"/>
              <a:gd name="connsiteX165" fmla="*/ 705359 w 6987582"/>
              <a:gd name="connsiteY165" fmla="*/ 1905918 h 2039252"/>
              <a:gd name="connsiteX166" fmla="*/ 661292 w 6987582"/>
              <a:gd name="connsiteY166" fmla="*/ 1894901 h 2039252"/>
              <a:gd name="connsiteX167" fmla="*/ 584173 w 6987582"/>
              <a:gd name="connsiteY167" fmla="*/ 1850834 h 2039252"/>
              <a:gd name="connsiteX168" fmla="*/ 540106 w 6987582"/>
              <a:gd name="connsiteY168" fmla="*/ 1839817 h 2039252"/>
              <a:gd name="connsiteX169" fmla="*/ 507055 w 6987582"/>
              <a:gd name="connsiteY169" fmla="*/ 1828800 h 2039252"/>
              <a:gd name="connsiteX170" fmla="*/ 374853 w 6987582"/>
              <a:gd name="connsiteY170" fmla="*/ 1817783 h 2039252"/>
              <a:gd name="connsiteX171" fmla="*/ 275701 w 6987582"/>
              <a:gd name="connsiteY171" fmla="*/ 1806766 h 2039252"/>
              <a:gd name="connsiteX172" fmla="*/ 176549 w 6987582"/>
              <a:gd name="connsiteY172" fmla="*/ 1784733 h 2039252"/>
              <a:gd name="connsiteX173" fmla="*/ 121465 w 6987582"/>
              <a:gd name="connsiteY173" fmla="*/ 1674564 h 2039252"/>
              <a:gd name="connsiteX174" fmla="*/ 132482 w 6987582"/>
              <a:gd name="connsiteY174" fmla="*/ 1641513 h 2039252"/>
              <a:gd name="connsiteX175" fmla="*/ 66381 w 6987582"/>
              <a:gd name="connsiteY175" fmla="*/ 1597446 h 2039252"/>
              <a:gd name="connsiteX176" fmla="*/ 33330 w 6987582"/>
              <a:gd name="connsiteY176" fmla="*/ 1575412 h 2039252"/>
              <a:gd name="connsiteX177" fmla="*/ 11296 w 6987582"/>
              <a:gd name="connsiteY177" fmla="*/ 1542362 h 2039252"/>
              <a:gd name="connsiteX178" fmla="*/ 44347 w 6987582"/>
              <a:gd name="connsiteY178" fmla="*/ 1366092 h 2039252"/>
              <a:gd name="connsiteX179" fmla="*/ 77398 w 6987582"/>
              <a:gd name="connsiteY179" fmla="*/ 1344058 h 2039252"/>
              <a:gd name="connsiteX180" fmla="*/ 99431 w 6987582"/>
              <a:gd name="connsiteY180" fmla="*/ 1311007 h 2039252"/>
              <a:gd name="connsiteX181" fmla="*/ 66381 w 6987582"/>
              <a:gd name="connsiteY181" fmla="*/ 1244906 h 2039252"/>
              <a:gd name="connsiteX182" fmla="*/ 55364 w 6987582"/>
              <a:gd name="connsiteY182" fmla="*/ 1211856 h 2039252"/>
              <a:gd name="connsiteX183" fmla="*/ 88414 w 6987582"/>
              <a:gd name="connsiteY183" fmla="*/ 1123721 h 2039252"/>
              <a:gd name="connsiteX184" fmla="*/ 121465 w 6987582"/>
              <a:gd name="connsiteY184" fmla="*/ 1101687 h 2039252"/>
              <a:gd name="connsiteX185" fmla="*/ 165532 w 6987582"/>
              <a:gd name="connsiteY185" fmla="*/ 1035586 h 2039252"/>
              <a:gd name="connsiteX186" fmla="*/ 187566 w 6987582"/>
              <a:gd name="connsiteY186" fmla="*/ 969485 h 2039252"/>
              <a:gd name="connsiteX187" fmla="*/ 198583 w 6987582"/>
              <a:gd name="connsiteY187" fmla="*/ 793215 h 2039252"/>
              <a:gd name="connsiteX188" fmla="*/ 198583 w 6987582"/>
              <a:gd name="connsiteY188" fmla="*/ 782198 h 2039252"/>
              <a:gd name="connsiteX189" fmla="*/ 198583 w 6987582"/>
              <a:gd name="connsiteY189" fmla="*/ 947451 h 203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</a:cxnLst>
            <a:rect l="l" t="t" r="r" b="b"/>
            <a:pathLst>
              <a:path w="6987582" h="2039252">
                <a:moveTo>
                  <a:pt x="198583" y="947451"/>
                </a:moveTo>
                <a:lnTo>
                  <a:pt x="198583" y="947451"/>
                </a:lnTo>
                <a:cubicBezTo>
                  <a:pt x="220512" y="888973"/>
                  <a:pt x="247182" y="874081"/>
                  <a:pt x="220617" y="826265"/>
                </a:cubicBezTo>
                <a:cubicBezTo>
                  <a:pt x="207756" y="803116"/>
                  <a:pt x="176549" y="760164"/>
                  <a:pt x="176549" y="760164"/>
                </a:cubicBezTo>
                <a:cubicBezTo>
                  <a:pt x="202770" y="681502"/>
                  <a:pt x="185700" y="713388"/>
                  <a:pt x="220617" y="661012"/>
                </a:cubicBezTo>
                <a:cubicBezTo>
                  <a:pt x="216945" y="642651"/>
                  <a:pt x="204456" y="623932"/>
                  <a:pt x="209600" y="605928"/>
                </a:cubicBezTo>
                <a:cubicBezTo>
                  <a:pt x="213238" y="593197"/>
                  <a:pt x="229637" y="586334"/>
                  <a:pt x="242651" y="583894"/>
                </a:cubicBezTo>
                <a:cubicBezTo>
                  <a:pt x="289712" y="575070"/>
                  <a:pt x="338130" y="576549"/>
                  <a:pt x="385870" y="572877"/>
                </a:cubicBezTo>
                <a:cubicBezTo>
                  <a:pt x="502728" y="543663"/>
                  <a:pt x="443956" y="554600"/>
                  <a:pt x="562140" y="539827"/>
                </a:cubicBezTo>
                <a:cubicBezTo>
                  <a:pt x="661996" y="473254"/>
                  <a:pt x="566990" y="528406"/>
                  <a:pt x="826545" y="506776"/>
                </a:cubicBezTo>
                <a:cubicBezTo>
                  <a:pt x="838118" y="505812"/>
                  <a:pt x="848429" y="498949"/>
                  <a:pt x="859595" y="495759"/>
                </a:cubicBezTo>
                <a:cubicBezTo>
                  <a:pt x="874154" y="491599"/>
                  <a:pt x="888674" y="486883"/>
                  <a:pt x="903663" y="484742"/>
                </a:cubicBezTo>
                <a:cubicBezTo>
                  <a:pt x="940198" y="479523"/>
                  <a:pt x="977108" y="477397"/>
                  <a:pt x="1013831" y="473725"/>
                </a:cubicBezTo>
                <a:cubicBezTo>
                  <a:pt x="1105497" y="443173"/>
                  <a:pt x="959405" y="489676"/>
                  <a:pt x="1124000" y="451692"/>
                </a:cubicBezTo>
                <a:cubicBezTo>
                  <a:pt x="1146631" y="446469"/>
                  <a:pt x="1190101" y="429658"/>
                  <a:pt x="1190101" y="429658"/>
                </a:cubicBezTo>
                <a:cubicBezTo>
                  <a:pt x="1263452" y="356307"/>
                  <a:pt x="1184454" y="425451"/>
                  <a:pt x="1256202" y="385591"/>
                </a:cubicBezTo>
                <a:cubicBezTo>
                  <a:pt x="1279351" y="372730"/>
                  <a:pt x="1297181" y="349897"/>
                  <a:pt x="1322304" y="341523"/>
                </a:cubicBezTo>
                <a:cubicBezTo>
                  <a:pt x="1333321" y="337851"/>
                  <a:pt x="1344188" y="333696"/>
                  <a:pt x="1355354" y="330506"/>
                </a:cubicBezTo>
                <a:cubicBezTo>
                  <a:pt x="1371830" y="325798"/>
                  <a:pt x="1414859" y="317278"/>
                  <a:pt x="1432472" y="308472"/>
                </a:cubicBezTo>
                <a:cubicBezTo>
                  <a:pt x="1444315" y="302551"/>
                  <a:pt x="1453680" y="292360"/>
                  <a:pt x="1465523" y="286439"/>
                </a:cubicBezTo>
                <a:cubicBezTo>
                  <a:pt x="1475910" y="281246"/>
                  <a:pt x="1487407" y="278612"/>
                  <a:pt x="1498573" y="275422"/>
                </a:cubicBezTo>
                <a:cubicBezTo>
                  <a:pt x="1526525" y="267436"/>
                  <a:pt x="1549277" y="264709"/>
                  <a:pt x="1575692" y="253388"/>
                </a:cubicBezTo>
                <a:cubicBezTo>
                  <a:pt x="1590787" y="246919"/>
                  <a:pt x="1604511" y="237453"/>
                  <a:pt x="1619759" y="231354"/>
                </a:cubicBezTo>
                <a:cubicBezTo>
                  <a:pt x="1641323" y="222728"/>
                  <a:pt x="1663826" y="216665"/>
                  <a:pt x="1685860" y="209321"/>
                </a:cubicBezTo>
                <a:lnTo>
                  <a:pt x="1718911" y="198304"/>
                </a:lnTo>
                <a:cubicBezTo>
                  <a:pt x="1729928" y="194632"/>
                  <a:pt x="1740695" y="190103"/>
                  <a:pt x="1751961" y="187287"/>
                </a:cubicBezTo>
                <a:cubicBezTo>
                  <a:pt x="1766650" y="183615"/>
                  <a:pt x="1781470" y="180430"/>
                  <a:pt x="1796029" y="176270"/>
                </a:cubicBezTo>
                <a:cubicBezTo>
                  <a:pt x="1807195" y="173080"/>
                  <a:pt x="1817624" y="167162"/>
                  <a:pt x="1829079" y="165253"/>
                </a:cubicBezTo>
                <a:cubicBezTo>
                  <a:pt x="1861881" y="159786"/>
                  <a:pt x="1895311" y="158939"/>
                  <a:pt x="1928231" y="154236"/>
                </a:cubicBezTo>
                <a:cubicBezTo>
                  <a:pt x="1946768" y="151588"/>
                  <a:pt x="1964954" y="146891"/>
                  <a:pt x="1983316" y="143219"/>
                </a:cubicBezTo>
                <a:cubicBezTo>
                  <a:pt x="1993526" y="136412"/>
                  <a:pt x="2040687" y="114742"/>
                  <a:pt x="2027383" y="88135"/>
                </a:cubicBezTo>
                <a:cubicBezTo>
                  <a:pt x="2022190" y="77748"/>
                  <a:pt x="2004719" y="82311"/>
                  <a:pt x="1994332" y="77118"/>
                </a:cubicBezTo>
                <a:cubicBezTo>
                  <a:pt x="1982489" y="71197"/>
                  <a:pt x="1972299" y="62429"/>
                  <a:pt x="1961282" y="55085"/>
                </a:cubicBezTo>
                <a:cubicBezTo>
                  <a:pt x="2037046" y="4575"/>
                  <a:pt x="2002261" y="19391"/>
                  <a:pt x="2060434" y="0"/>
                </a:cubicBezTo>
                <a:cubicBezTo>
                  <a:pt x="2079596" y="2738"/>
                  <a:pt x="2143977" y="7242"/>
                  <a:pt x="2170602" y="22034"/>
                </a:cubicBezTo>
                <a:cubicBezTo>
                  <a:pt x="2193751" y="34894"/>
                  <a:pt x="2236704" y="66101"/>
                  <a:pt x="2236704" y="66101"/>
                </a:cubicBezTo>
                <a:cubicBezTo>
                  <a:pt x="2332110" y="42251"/>
                  <a:pt x="2228825" y="71457"/>
                  <a:pt x="2324838" y="33051"/>
                </a:cubicBezTo>
                <a:cubicBezTo>
                  <a:pt x="2346403" y="24425"/>
                  <a:pt x="2390940" y="11017"/>
                  <a:pt x="2390940" y="11017"/>
                </a:cubicBezTo>
                <a:lnTo>
                  <a:pt x="3525677" y="22034"/>
                </a:lnTo>
                <a:cubicBezTo>
                  <a:pt x="3537288" y="22253"/>
                  <a:pt x="3547562" y="29861"/>
                  <a:pt x="3558728" y="33051"/>
                </a:cubicBezTo>
                <a:cubicBezTo>
                  <a:pt x="3573287" y="37211"/>
                  <a:pt x="3588236" y="39908"/>
                  <a:pt x="3602795" y="44068"/>
                </a:cubicBezTo>
                <a:cubicBezTo>
                  <a:pt x="3613961" y="47258"/>
                  <a:pt x="3624350" y="53443"/>
                  <a:pt x="3635846" y="55085"/>
                </a:cubicBezTo>
                <a:cubicBezTo>
                  <a:pt x="3676000" y="60821"/>
                  <a:pt x="3716636" y="62429"/>
                  <a:pt x="3757031" y="66101"/>
                </a:cubicBezTo>
                <a:cubicBezTo>
                  <a:pt x="3768048" y="69773"/>
                  <a:pt x="3778816" y="74301"/>
                  <a:pt x="3790082" y="77118"/>
                </a:cubicBezTo>
                <a:cubicBezTo>
                  <a:pt x="3850932" y="92331"/>
                  <a:pt x="3886498" y="92268"/>
                  <a:pt x="3955335" y="99152"/>
                </a:cubicBezTo>
                <a:cubicBezTo>
                  <a:pt x="3977369" y="106497"/>
                  <a:pt x="3998661" y="116631"/>
                  <a:pt x="4021436" y="121186"/>
                </a:cubicBezTo>
                <a:cubicBezTo>
                  <a:pt x="4039797" y="124858"/>
                  <a:pt x="4058455" y="127276"/>
                  <a:pt x="4076520" y="132203"/>
                </a:cubicBezTo>
                <a:cubicBezTo>
                  <a:pt x="4098927" y="138314"/>
                  <a:pt x="4142622" y="154236"/>
                  <a:pt x="4142622" y="154236"/>
                </a:cubicBezTo>
                <a:cubicBezTo>
                  <a:pt x="4194996" y="189153"/>
                  <a:pt x="4163111" y="172083"/>
                  <a:pt x="4241773" y="198304"/>
                </a:cubicBezTo>
                <a:cubicBezTo>
                  <a:pt x="4252790" y="201976"/>
                  <a:pt x="4265161" y="202880"/>
                  <a:pt x="4274824" y="209321"/>
                </a:cubicBezTo>
                <a:cubicBezTo>
                  <a:pt x="4285841" y="216665"/>
                  <a:pt x="4295776" y="225977"/>
                  <a:pt x="4307875" y="231354"/>
                </a:cubicBezTo>
                <a:cubicBezTo>
                  <a:pt x="4329099" y="240787"/>
                  <a:pt x="4373976" y="253388"/>
                  <a:pt x="4373976" y="253388"/>
                </a:cubicBezTo>
                <a:cubicBezTo>
                  <a:pt x="4535685" y="361196"/>
                  <a:pt x="4365572" y="251734"/>
                  <a:pt x="4484145" y="319489"/>
                </a:cubicBezTo>
                <a:cubicBezTo>
                  <a:pt x="4495641" y="326058"/>
                  <a:pt x="4505352" y="335602"/>
                  <a:pt x="4517195" y="341523"/>
                </a:cubicBezTo>
                <a:cubicBezTo>
                  <a:pt x="4527582" y="346717"/>
                  <a:pt x="4539572" y="347965"/>
                  <a:pt x="4550246" y="352540"/>
                </a:cubicBezTo>
                <a:cubicBezTo>
                  <a:pt x="4565341" y="359009"/>
                  <a:pt x="4579218" y="368105"/>
                  <a:pt x="4594313" y="374574"/>
                </a:cubicBezTo>
                <a:cubicBezTo>
                  <a:pt x="4604987" y="379149"/>
                  <a:pt x="4616977" y="380398"/>
                  <a:pt x="4627364" y="385591"/>
                </a:cubicBezTo>
                <a:cubicBezTo>
                  <a:pt x="4639207" y="391512"/>
                  <a:pt x="4648315" y="402247"/>
                  <a:pt x="4660414" y="407624"/>
                </a:cubicBezTo>
                <a:cubicBezTo>
                  <a:pt x="4714347" y="431594"/>
                  <a:pt x="4721280" y="425884"/>
                  <a:pt x="4770583" y="440675"/>
                </a:cubicBezTo>
                <a:cubicBezTo>
                  <a:pt x="4912690" y="483308"/>
                  <a:pt x="4781190" y="440470"/>
                  <a:pt x="4869735" y="484742"/>
                </a:cubicBezTo>
                <a:cubicBezTo>
                  <a:pt x="4896858" y="498303"/>
                  <a:pt x="4943495" y="502544"/>
                  <a:pt x="4968887" y="506776"/>
                </a:cubicBezTo>
                <a:cubicBezTo>
                  <a:pt x="4979904" y="514121"/>
                  <a:pt x="4990094" y="522889"/>
                  <a:pt x="5001937" y="528810"/>
                </a:cubicBezTo>
                <a:cubicBezTo>
                  <a:pt x="5038850" y="547267"/>
                  <a:pt x="5102726" y="547353"/>
                  <a:pt x="5134140" y="550844"/>
                </a:cubicBezTo>
                <a:lnTo>
                  <a:pt x="5200241" y="572877"/>
                </a:lnTo>
                <a:lnTo>
                  <a:pt x="5233292" y="583894"/>
                </a:lnTo>
                <a:cubicBezTo>
                  <a:pt x="5244309" y="591239"/>
                  <a:pt x="5254049" y="601011"/>
                  <a:pt x="5266342" y="605928"/>
                </a:cubicBezTo>
                <a:cubicBezTo>
                  <a:pt x="5291164" y="615857"/>
                  <a:pt x="5317667" y="620928"/>
                  <a:pt x="5343460" y="627962"/>
                </a:cubicBezTo>
                <a:cubicBezTo>
                  <a:pt x="5457037" y="658937"/>
                  <a:pt x="5442248" y="641357"/>
                  <a:pt x="5640916" y="649995"/>
                </a:cubicBezTo>
                <a:cubicBezTo>
                  <a:pt x="5720508" y="676526"/>
                  <a:pt x="5634242" y="650574"/>
                  <a:pt x="5795152" y="672029"/>
                </a:cubicBezTo>
                <a:cubicBezTo>
                  <a:pt x="5839306" y="677916"/>
                  <a:pt x="5833429" y="684353"/>
                  <a:pt x="5872270" y="694063"/>
                </a:cubicBezTo>
                <a:cubicBezTo>
                  <a:pt x="5890436" y="698605"/>
                  <a:pt x="5908931" y="701730"/>
                  <a:pt x="5927354" y="705080"/>
                </a:cubicBezTo>
                <a:cubicBezTo>
                  <a:pt x="5949331" y="709076"/>
                  <a:pt x="5971784" y="710679"/>
                  <a:pt x="5993455" y="716097"/>
                </a:cubicBezTo>
                <a:cubicBezTo>
                  <a:pt x="6015987" y="721730"/>
                  <a:pt x="6059557" y="738130"/>
                  <a:pt x="6059557" y="738130"/>
                </a:cubicBezTo>
                <a:cubicBezTo>
                  <a:pt x="6154273" y="801276"/>
                  <a:pt x="6034435" y="725569"/>
                  <a:pt x="6125658" y="771181"/>
                </a:cubicBezTo>
                <a:cubicBezTo>
                  <a:pt x="6137501" y="777102"/>
                  <a:pt x="6146147" y="789028"/>
                  <a:pt x="6158708" y="793215"/>
                </a:cubicBezTo>
                <a:cubicBezTo>
                  <a:pt x="6179900" y="800279"/>
                  <a:pt x="6203139" y="798814"/>
                  <a:pt x="6224810" y="804232"/>
                </a:cubicBezTo>
                <a:cubicBezTo>
                  <a:pt x="6247342" y="809865"/>
                  <a:pt x="6267919" y="822980"/>
                  <a:pt x="6290911" y="826265"/>
                </a:cubicBezTo>
                <a:lnTo>
                  <a:pt x="6368029" y="837282"/>
                </a:lnTo>
                <a:cubicBezTo>
                  <a:pt x="6390107" y="840679"/>
                  <a:pt x="6411988" y="845347"/>
                  <a:pt x="6434130" y="848299"/>
                </a:cubicBezTo>
                <a:cubicBezTo>
                  <a:pt x="6467092" y="852694"/>
                  <a:pt x="6500285" y="855191"/>
                  <a:pt x="6533282" y="859316"/>
                </a:cubicBezTo>
                <a:cubicBezTo>
                  <a:pt x="6606162" y="868426"/>
                  <a:pt x="6601360" y="868525"/>
                  <a:pt x="6665484" y="881350"/>
                </a:cubicBezTo>
                <a:cubicBezTo>
                  <a:pt x="6680173" y="888694"/>
                  <a:pt x="6695196" y="895407"/>
                  <a:pt x="6709552" y="903383"/>
                </a:cubicBezTo>
                <a:cubicBezTo>
                  <a:pt x="6728270" y="913782"/>
                  <a:pt x="6745484" y="926858"/>
                  <a:pt x="6764636" y="936434"/>
                </a:cubicBezTo>
                <a:cubicBezTo>
                  <a:pt x="6775023" y="941628"/>
                  <a:pt x="6786670" y="943779"/>
                  <a:pt x="6797687" y="947451"/>
                </a:cubicBezTo>
                <a:cubicBezTo>
                  <a:pt x="6805031" y="962140"/>
                  <a:pt x="6815737" y="975586"/>
                  <a:pt x="6819720" y="991518"/>
                </a:cubicBezTo>
                <a:cubicBezTo>
                  <a:pt x="6819956" y="992461"/>
                  <a:pt x="6830030" y="1103205"/>
                  <a:pt x="6841754" y="1123721"/>
                </a:cubicBezTo>
                <a:cubicBezTo>
                  <a:pt x="6849484" y="1137248"/>
                  <a:pt x="6863788" y="1145754"/>
                  <a:pt x="6874805" y="1156771"/>
                </a:cubicBezTo>
                <a:cubicBezTo>
                  <a:pt x="6878477" y="1167788"/>
                  <a:pt x="6883913" y="1178367"/>
                  <a:pt x="6885822" y="1189822"/>
                </a:cubicBezTo>
                <a:cubicBezTo>
                  <a:pt x="6910419" y="1337412"/>
                  <a:pt x="6882027" y="1244542"/>
                  <a:pt x="6907855" y="1322024"/>
                </a:cubicBezTo>
                <a:cubicBezTo>
                  <a:pt x="6911527" y="1377108"/>
                  <a:pt x="6913638" y="1432319"/>
                  <a:pt x="6918872" y="1487277"/>
                </a:cubicBezTo>
                <a:cubicBezTo>
                  <a:pt x="6920990" y="1509514"/>
                  <a:pt x="6929889" y="1531040"/>
                  <a:pt x="6929889" y="1553378"/>
                </a:cubicBezTo>
                <a:cubicBezTo>
                  <a:pt x="6929889" y="1615915"/>
                  <a:pt x="6922544" y="1678236"/>
                  <a:pt x="6918872" y="1740665"/>
                </a:cubicBezTo>
                <a:cubicBezTo>
                  <a:pt x="6929889" y="1748010"/>
                  <a:pt x="6942560" y="1753336"/>
                  <a:pt x="6951923" y="1762699"/>
                </a:cubicBezTo>
                <a:cubicBezTo>
                  <a:pt x="6987582" y="1798358"/>
                  <a:pt x="6981857" y="1831865"/>
                  <a:pt x="6962940" y="1883885"/>
                </a:cubicBezTo>
                <a:cubicBezTo>
                  <a:pt x="6957616" y="1898527"/>
                  <a:pt x="6945332" y="1914876"/>
                  <a:pt x="6929889" y="1916935"/>
                </a:cubicBezTo>
                <a:cubicBezTo>
                  <a:pt x="6831540" y="1930048"/>
                  <a:pt x="6731586" y="1924280"/>
                  <a:pt x="6632434" y="1927952"/>
                </a:cubicBezTo>
                <a:cubicBezTo>
                  <a:pt x="6621417" y="1931624"/>
                  <a:pt x="6608451" y="1931715"/>
                  <a:pt x="6599383" y="1938969"/>
                </a:cubicBezTo>
                <a:cubicBezTo>
                  <a:pt x="6589044" y="1947240"/>
                  <a:pt x="6585825" y="1961847"/>
                  <a:pt x="6577349" y="1972019"/>
                </a:cubicBezTo>
                <a:cubicBezTo>
                  <a:pt x="6567375" y="1983988"/>
                  <a:pt x="6556268" y="1995096"/>
                  <a:pt x="6544299" y="2005070"/>
                </a:cubicBezTo>
                <a:cubicBezTo>
                  <a:pt x="6508466" y="2034931"/>
                  <a:pt x="6506132" y="2028127"/>
                  <a:pt x="6456164" y="2038121"/>
                </a:cubicBezTo>
                <a:cubicBezTo>
                  <a:pt x="6412096" y="2034449"/>
                  <a:pt x="6366480" y="2039252"/>
                  <a:pt x="6323961" y="2027104"/>
                </a:cubicBezTo>
                <a:cubicBezTo>
                  <a:pt x="6311230" y="2023466"/>
                  <a:pt x="6302970" y="2007253"/>
                  <a:pt x="6301928" y="1994053"/>
                </a:cubicBezTo>
                <a:cubicBezTo>
                  <a:pt x="6291808" y="1865869"/>
                  <a:pt x="6300295" y="1736703"/>
                  <a:pt x="6290911" y="1608463"/>
                </a:cubicBezTo>
                <a:cubicBezTo>
                  <a:pt x="6288822" y="1579918"/>
                  <a:pt x="6268002" y="1533115"/>
                  <a:pt x="6246843" y="1509311"/>
                </a:cubicBezTo>
                <a:cubicBezTo>
                  <a:pt x="6185154" y="1439911"/>
                  <a:pt x="6187006" y="1447385"/>
                  <a:pt x="6114641" y="1399142"/>
                </a:cubicBezTo>
                <a:cubicBezTo>
                  <a:pt x="6103624" y="1391797"/>
                  <a:pt x="6094151" y="1381296"/>
                  <a:pt x="6081590" y="1377109"/>
                </a:cubicBezTo>
                <a:cubicBezTo>
                  <a:pt x="5975200" y="1341645"/>
                  <a:pt x="6140614" y="1398515"/>
                  <a:pt x="6004472" y="1344058"/>
                </a:cubicBezTo>
                <a:cubicBezTo>
                  <a:pt x="5982908" y="1335432"/>
                  <a:pt x="5957696" y="1334907"/>
                  <a:pt x="5938371" y="1322024"/>
                </a:cubicBezTo>
                <a:cubicBezTo>
                  <a:pt x="5843641" y="1258874"/>
                  <a:pt x="5963502" y="1334591"/>
                  <a:pt x="5872270" y="1288974"/>
                </a:cubicBezTo>
                <a:cubicBezTo>
                  <a:pt x="5860427" y="1283052"/>
                  <a:pt x="5851319" y="1272318"/>
                  <a:pt x="5839219" y="1266940"/>
                </a:cubicBezTo>
                <a:cubicBezTo>
                  <a:pt x="5817995" y="1257507"/>
                  <a:pt x="5773118" y="1244906"/>
                  <a:pt x="5773118" y="1244906"/>
                </a:cubicBezTo>
                <a:cubicBezTo>
                  <a:pt x="5729051" y="1248578"/>
                  <a:pt x="5684534" y="1248653"/>
                  <a:pt x="5640916" y="1255923"/>
                </a:cubicBezTo>
                <a:cubicBezTo>
                  <a:pt x="5618006" y="1259741"/>
                  <a:pt x="5596848" y="1270612"/>
                  <a:pt x="5574814" y="1277957"/>
                </a:cubicBezTo>
                <a:lnTo>
                  <a:pt x="5541764" y="1288974"/>
                </a:lnTo>
                <a:cubicBezTo>
                  <a:pt x="5530747" y="1292646"/>
                  <a:pt x="5518376" y="1293549"/>
                  <a:pt x="5508713" y="1299991"/>
                </a:cubicBezTo>
                <a:cubicBezTo>
                  <a:pt x="5462649" y="1330700"/>
                  <a:pt x="5441921" y="1338277"/>
                  <a:pt x="5409561" y="1377109"/>
                </a:cubicBezTo>
                <a:cubicBezTo>
                  <a:pt x="5401085" y="1387281"/>
                  <a:pt x="5392905" y="1398060"/>
                  <a:pt x="5387528" y="1410159"/>
                </a:cubicBezTo>
                <a:cubicBezTo>
                  <a:pt x="5387526" y="1410163"/>
                  <a:pt x="5359986" y="1492784"/>
                  <a:pt x="5354477" y="1509311"/>
                </a:cubicBezTo>
                <a:cubicBezTo>
                  <a:pt x="5350805" y="1520328"/>
                  <a:pt x="5349902" y="1532700"/>
                  <a:pt x="5343460" y="1542362"/>
                </a:cubicBezTo>
                <a:lnTo>
                  <a:pt x="5321426" y="1575412"/>
                </a:lnTo>
                <a:cubicBezTo>
                  <a:pt x="5314082" y="1604790"/>
                  <a:pt x="5308969" y="1634819"/>
                  <a:pt x="5299393" y="1663547"/>
                </a:cubicBezTo>
                <a:cubicBezTo>
                  <a:pt x="5288893" y="1695046"/>
                  <a:pt x="5284275" y="1706083"/>
                  <a:pt x="5277359" y="1740665"/>
                </a:cubicBezTo>
                <a:cubicBezTo>
                  <a:pt x="5270279" y="1776066"/>
                  <a:pt x="5265342" y="1841316"/>
                  <a:pt x="5244308" y="1872868"/>
                </a:cubicBezTo>
                <a:cubicBezTo>
                  <a:pt x="5210733" y="1923231"/>
                  <a:pt x="5197094" y="1962051"/>
                  <a:pt x="5134140" y="1983036"/>
                </a:cubicBezTo>
                <a:cubicBezTo>
                  <a:pt x="5123123" y="1986708"/>
                  <a:pt x="5112676" y="1993281"/>
                  <a:pt x="5101089" y="1994053"/>
                </a:cubicBezTo>
                <a:cubicBezTo>
                  <a:pt x="5002089" y="2000653"/>
                  <a:pt x="4902786" y="2001398"/>
                  <a:pt x="4803634" y="2005070"/>
                </a:cubicBezTo>
                <a:lnTo>
                  <a:pt x="4340925" y="1994053"/>
                </a:lnTo>
                <a:cubicBezTo>
                  <a:pt x="4311342" y="1992870"/>
                  <a:pt x="4282137" y="1986949"/>
                  <a:pt x="4252790" y="1983036"/>
                </a:cubicBezTo>
                <a:cubicBezTo>
                  <a:pt x="4227051" y="1979604"/>
                  <a:pt x="4201626" y="1972830"/>
                  <a:pt x="4175672" y="1972019"/>
                </a:cubicBezTo>
                <a:cubicBezTo>
                  <a:pt x="3966422" y="1965480"/>
                  <a:pt x="3757031" y="1964675"/>
                  <a:pt x="3547711" y="1961003"/>
                </a:cubicBezTo>
                <a:lnTo>
                  <a:pt x="2093484" y="1972019"/>
                </a:lnTo>
                <a:cubicBezTo>
                  <a:pt x="2081873" y="1972191"/>
                  <a:pt x="2072047" y="1983036"/>
                  <a:pt x="2060434" y="1983036"/>
                </a:cubicBezTo>
                <a:cubicBezTo>
                  <a:pt x="2037629" y="1983036"/>
                  <a:pt x="2011042" y="1961125"/>
                  <a:pt x="1994332" y="1949986"/>
                </a:cubicBezTo>
                <a:cubicBezTo>
                  <a:pt x="1986988" y="1938969"/>
                  <a:pt x="1972299" y="1930176"/>
                  <a:pt x="1972299" y="1916935"/>
                </a:cubicBezTo>
                <a:cubicBezTo>
                  <a:pt x="1972299" y="1872260"/>
                  <a:pt x="1994332" y="1784733"/>
                  <a:pt x="1994332" y="1784733"/>
                </a:cubicBezTo>
                <a:cubicBezTo>
                  <a:pt x="1990660" y="1729649"/>
                  <a:pt x="1989412" y="1674349"/>
                  <a:pt x="1983316" y="1619480"/>
                </a:cubicBezTo>
                <a:cubicBezTo>
                  <a:pt x="1979360" y="1583878"/>
                  <a:pt x="1965916" y="1584679"/>
                  <a:pt x="1950265" y="1553378"/>
                </a:cubicBezTo>
                <a:cubicBezTo>
                  <a:pt x="1904652" y="1462154"/>
                  <a:pt x="1980361" y="1581998"/>
                  <a:pt x="1917214" y="1487277"/>
                </a:cubicBezTo>
                <a:cubicBezTo>
                  <a:pt x="1890994" y="1408615"/>
                  <a:pt x="1908064" y="1440501"/>
                  <a:pt x="1873147" y="1388125"/>
                </a:cubicBezTo>
                <a:cubicBezTo>
                  <a:pt x="1865802" y="1358747"/>
                  <a:pt x="1860689" y="1328719"/>
                  <a:pt x="1851113" y="1299991"/>
                </a:cubicBezTo>
                <a:cubicBezTo>
                  <a:pt x="1847441" y="1288974"/>
                  <a:pt x="1845736" y="1277092"/>
                  <a:pt x="1840096" y="1266940"/>
                </a:cubicBezTo>
                <a:cubicBezTo>
                  <a:pt x="1827236" y="1243791"/>
                  <a:pt x="1818063" y="1215528"/>
                  <a:pt x="1796029" y="1200839"/>
                </a:cubicBezTo>
                <a:cubicBezTo>
                  <a:pt x="1785012" y="1193494"/>
                  <a:pt x="1774821" y="1184727"/>
                  <a:pt x="1762978" y="1178805"/>
                </a:cubicBezTo>
                <a:cubicBezTo>
                  <a:pt x="1740393" y="1167512"/>
                  <a:pt x="1695796" y="1160962"/>
                  <a:pt x="1674843" y="1156771"/>
                </a:cubicBezTo>
                <a:cubicBezTo>
                  <a:pt x="1634448" y="1160443"/>
                  <a:pt x="1593602" y="1160739"/>
                  <a:pt x="1553658" y="1167788"/>
                </a:cubicBezTo>
                <a:cubicBezTo>
                  <a:pt x="1530786" y="1171824"/>
                  <a:pt x="1510089" y="1184189"/>
                  <a:pt x="1487557" y="1189822"/>
                </a:cubicBezTo>
                <a:cubicBezTo>
                  <a:pt x="1465886" y="1195240"/>
                  <a:pt x="1443489" y="1197167"/>
                  <a:pt x="1421455" y="1200839"/>
                </a:cubicBezTo>
                <a:cubicBezTo>
                  <a:pt x="1410438" y="1204511"/>
                  <a:pt x="1398556" y="1206216"/>
                  <a:pt x="1388405" y="1211856"/>
                </a:cubicBezTo>
                <a:cubicBezTo>
                  <a:pt x="1365256" y="1224716"/>
                  <a:pt x="1347426" y="1247549"/>
                  <a:pt x="1322304" y="1255923"/>
                </a:cubicBezTo>
                <a:lnTo>
                  <a:pt x="1256202" y="1277957"/>
                </a:lnTo>
                <a:cubicBezTo>
                  <a:pt x="1245185" y="1281629"/>
                  <a:pt x="1233539" y="1283781"/>
                  <a:pt x="1223152" y="1288974"/>
                </a:cubicBezTo>
                <a:cubicBezTo>
                  <a:pt x="1167241" y="1316928"/>
                  <a:pt x="1192749" y="1301897"/>
                  <a:pt x="1146034" y="1333041"/>
                </a:cubicBezTo>
                <a:cubicBezTo>
                  <a:pt x="1131345" y="1355075"/>
                  <a:pt x="1110340" y="1374020"/>
                  <a:pt x="1101966" y="1399142"/>
                </a:cubicBezTo>
                <a:cubicBezTo>
                  <a:pt x="1098294" y="1410159"/>
                  <a:pt x="1097391" y="1422530"/>
                  <a:pt x="1090949" y="1432193"/>
                </a:cubicBezTo>
                <a:cubicBezTo>
                  <a:pt x="1082307" y="1445157"/>
                  <a:pt x="1067873" y="1453275"/>
                  <a:pt x="1057899" y="1465244"/>
                </a:cubicBezTo>
                <a:cubicBezTo>
                  <a:pt x="1049423" y="1475416"/>
                  <a:pt x="1043210" y="1487277"/>
                  <a:pt x="1035865" y="1498294"/>
                </a:cubicBezTo>
                <a:cubicBezTo>
                  <a:pt x="1032193" y="1509311"/>
                  <a:pt x="1030042" y="1520958"/>
                  <a:pt x="1024848" y="1531345"/>
                </a:cubicBezTo>
                <a:cubicBezTo>
                  <a:pt x="1018927" y="1543188"/>
                  <a:pt x="1005588" y="1551448"/>
                  <a:pt x="1002814" y="1564395"/>
                </a:cubicBezTo>
                <a:cubicBezTo>
                  <a:pt x="994315" y="1604057"/>
                  <a:pt x="997159" y="1645375"/>
                  <a:pt x="991798" y="1685581"/>
                </a:cubicBezTo>
                <a:cubicBezTo>
                  <a:pt x="989797" y="1700589"/>
                  <a:pt x="984066" y="1714867"/>
                  <a:pt x="980781" y="1729648"/>
                </a:cubicBezTo>
                <a:cubicBezTo>
                  <a:pt x="976719" y="1747927"/>
                  <a:pt x="973114" y="1766310"/>
                  <a:pt x="969764" y="1784733"/>
                </a:cubicBezTo>
                <a:cubicBezTo>
                  <a:pt x="965768" y="1806710"/>
                  <a:pt x="965811" y="1829643"/>
                  <a:pt x="958747" y="1850834"/>
                </a:cubicBezTo>
                <a:cubicBezTo>
                  <a:pt x="950444" y="1875742"/>
                  <a:pt x="926655" y="1895699"/>
                  <a:pt x="903663" y="1905918"/>
                </a:cubicBezTo>
                <a:cubicBezTo>
                  <a:pt x="882439" y="1915351"/>
                  <a:pt x="837561" y="1927952"/>
                  <a:pt x="837561" y="1927952"/>
                </a:cubicBezTo>
                <a:cubicBezTo>
                  <a:pt x="804511" y="1924280"/>
                  <a:pt x="771211" y="1922402"/>
                  <a:pt x="738410" y="1916935"/>
                </a:cubicBezTo>
                <a:cubicBezTo>
                  <a:pt x="726955" y="1915026"/>
                  <a:pt x="716525" y="1909108"/>
                  <a:pt x="705359" y="1905918"/>
                </a:cubicBezTo>
                <a:cubicBezTo>
                  <a:pt x="690800" y="1901758"/>
                  <a:pt x="675981" y="1898573"/>
                  <a:pt x="661292" y="1894901"/>
                </a:cubicBezTo>
                <a:cubicBezTo>
                  <a:pt x="633896" y="1876638"/>
                  <a:pt x="616120" y="1862814"/>
                  <a:pt x="584173" y="1850834"/>
                </a:cubicBezTo>
                <a:cubicBezTo>
                  <a:pt x="569996" y="1845518"/>
                  <a:pt x="554665" y="1843977"/>
                  <a:pt x="540106" y="1839817"/>
                </a:cubicBezTo>
                <a:cubicBezTo>
                  <a:pt x="528940" y="1836627"/>
                  <a:pt x="518566" y="1830335"/>
                  <a:pt x="507055" y="1828800"/>
                </a:cubicBezTo>
                <a:cubicBezTo>
                  <a:pt x="463223" y="1822956"/>
                  <a:pt x="418874" y="1821976"/>
                  <a:pt x="374853" y="1817783"/>
                </a:cubicBezTo>
                <a:cubicBezTo>
                  <a:pt x="341749" y="1814630"/>
                  <a:pt x="308621" y="1811469"/>
                  <a:pt x="275701" y="1806766"/>
                </a:cubicBezTo>
                <a:cubicBezTo>
                  <a:pt x="243058" y="1802103"/>
                  <a:pt x="208630" y="1792753"/>
                  <a:pt x="176549" y="1784733"/>
                </a:cubicBezTo>
                <a:cubicBezTo>
                  <a:pt x="97152" y="1731801"/>
                  <a:pt x="101632" y="1763811"/>
                  <a:pt x="121465" y="1674564"/>
                </a:cubicBezTo>
                <a:cubicBezTo>
                  <a:pt x="123984" y="1663228"/>
                  <a:pt x="128810" y="1652530"/>
                  <a:pt x="132482" y="1641513"/>
                </a:cubicBezTo>
                <a:lnTo>
                  <a:pt x="66381" y="1597446"/>
                </a:lnTo>
                <a:lnTo>
                  <a:pt x="33330" y="1575412"/>
                </a:lnTo>
                <a:cubicBezTo>
                  <a:pt x="25985" y="1564395"/>
                  <a:pt x="12122" y="1555577"/>
                  <a:pt x="11296" y="1542362"/>
                </a:cubicBezTo>
                <a:cubicBezTo>
                  <a:pt x="7971" y="1489158"/>
                  <a:pt x="0" y="1410438"/>
                  <a:pt x="44347" y="1366092"/>
                </a:cubicBezTo>
                <a:cubicBezTo>
                  <a:pt x="53710" y="1356729"/>
                  <a:pt x="66381" y="1351403"/>
                  <a:pt x="77398" y="1344058"/>
                </a:cubicBezTo>
                <a:cubicBezTo>
                  <a:pt x="84742" y="1333041"/>
                  <a:pt x="97254" y="1324067"/>
                  <a:pt x="99431" y="1311007"/>
                </a:cubicBezTo>
                <a:cubicBezTo>
                  <a:pt x="102892" y="1290241"/>
                  <a:pt x="73574" y="1259292"/>
                  <a:pt x="66381" y="1244906"/>
                </a:cubicBezTo>
                <a:cubicBezTo>
                  <a:pt x="61188" y="1234519"/>
                  <a:pt x="59036" y="1222873"/>
                  <a:pt x="55364" y="1211856"/>
                </a:cubicBezTo>
                <a:cubicBezTo>
                  <a:pt x="63246" y="1172445"/>
                  <a:pt x="60047" y="1152088"/>
                  <a:pt x="88414" y="1123721"/>
                </a:cubicBezTo>
                <a:cubicBezTo>
                  <a:pt x="97777" y="1114358"/>
                  <a:pt x="110448" y="1109032"/>
                  <a:pt x="121465" y="1101687"/>
                </a:cubicBezTo>
                <a:cubicBezTo>
                  <a:pt x="136154" y="1079653"/>
                  <a:pt x="157158" y="1060708"/>
                  <a:pt x="165532" y="1035586"/>
                </a:cubicBezTo>
                <a:lnTo>
                  <a:pt x="187566" y="969485"/>
                </a:lnTo>
                <a:cubicBezTo>
                  <a:pt x="203257" y="859648"/>
                  <a:pt x="198583" y="918333"/>
                  <a:pt x="198583" y="793215"/>
                </a:cubicBezTo>
                <a:lnTo>
                  <a:pt x="198583" y="782198"/>
                </a:lnTo>
                <a:lnTo>
                  <a:pt x="198583" y="947451"/>
                </a:ln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14" name="Forme libre 13"/>
          <p:cNvSpPr/>
          <p:nvPr/>
        </p:nvSpPr>
        <p:spPr>
          <a:xfrm>
            <a:off x="1907704" y="3861048"/>
            <a:ext cx="790624" cy="749147"/>
          </a:xfrm>
          <a:custGeom>
            <a:avLst/>
            <a:gdLst>
              <a:gd name="connsiteX0" fmla="*/ 672029 w 790624"/>
              <a:gd name="connsiteY0" fmla="*/ 143219 h 749147"/>
              <a:gd name="connsiteX1" fmla="*/ 672029 w 790624"/>
              <a:gd name="connsiteY1" fmla="*/ 143219 h 749147"/>
              <a:gd name="connsiteX2" fmla="*/ 616945 w 790624"/>
              <a:gd name="connsiteY2" fmla="*/ 66101 h 749147"/>
              <a:gd name="connsiteX3" fmla="*/ 517793 w 790624"/>
              <a:gd name="connsiteY3" fmla="*/ 22033 h 749147"/>
              <a:gd name="connsiteX4" fmla="*/ 385591 w 790624"/>
              <a:gd name="connsiteY4" fmla="*/ 0 h 749147"/>
              <a:gd name="connsiteX5" fmla="*/ 220338 w 790624"/>
              <a:gd name="connsiteY5" fmla="*/ 11017 h 749147"/>
              <a:gd name="connsiteX6" fmla="*/ 187287 w 790624"/>
              <a:gd name="connsiteY6" fmla="*/ 33050 h 749147"/>
              <a:gd name="connsiteX7" fmla="*/ 132203 w 790624"/>
              <a:gd name="connsiteY7" fmla="*/ 132202 h 749147"/>
              <a:gd name="connsiteX8" fmla="*/ 77118 w 790624"/>
              <a:gd name="connsiteY8" fmla="*/ 187286 h 749147"/>
              <a:gd name="connsiteX9" fmla="*/ 66102 w 790624"/>
              <a:gd name="connsiteY9" fmla="*/ 220337 h 749147"/>
              <a:gd name="connsiteX10" fmla="*/ 33051 w 790624"/>
              <a:gd name="connsiteY10" fmla="*/ 286438 h 749147"/>
              <a:gd name="connsiteX11" fmla="*/ 22034 w 790624"/>
              <a:gd name="connsiteY11" fmla="*/ 363556 h 749147"/>
              <a:gd name="connsiteX12" fmla="*/ 0 w 790624"/>
              <a:gd name="connsiteY12" fmla="*/ 429658 h 749147"/>
              <a:gd name="connsiteX13" fmla="*/ 11017 w 790624"/>
              <a:gd name="connsiteY13" fmla="*/ 517793 h 749147"/>
              <a:gd name="connsiteX14" fmla="*/ 44068 w 790624"/>
              <a:gd name="connsiteY14" fmla="*/ 539826 h 749147"/>
              <a:gd name="connsiteX15" fmla="*/ 99152 w 790624"/>
              <a:gd name="connsiteY15" fmla="*/ 605927 h 749147"/>
              <a:gd name="connsiteX16" fmla="*/ 110169 w 790624"/>
              <a:gd name="connsiteY16" fmla="*/ 649995 h 749147"/>
              <a:gd name="connsiteX17" fmla="*/ 143220 w 790624"/>
              <a:gd name="connsiteY17" fmla="*/ 683046 h 749147"/>
              <a:gd name="connsiteX18" fmla="*/ 176270 w 790624"/>
              <a:gd name="connsiteY18" fmla="*/ 694062 h 749147"/>
              <a:gd name="connsiteX19" fmla="*/ 275422 w 790624"/>
              <a:gd name="connsiteY19" fmla="*/ 705079 h 749147"/>
              <a:gd name="connsiteX20" fmla="*/ 418641 w 790624"/>
              <a:gd name="connsiteY20" fmla="*/ 738130 h 749147"/>
              <a:gd name="connsiteX21" fmla="*/ 451692 w 790624"/>
              <a:gd name="connsiteY21" fmla="*/ 749147 h 749147"/>
              <a:gd name="connsiteX22" fmla="*/ 539827 w 790624"/>
              <a:gd name="connsiteY22" fmla="*/ 738130 h 749147"/>
              <a:gd name="connsiteX23" fmla="*/ 605928 w 790624"/>
              <a:gd name="connsiteY23" fmla="*/ 683046 h 749147"/>
              <a:gd name="connsiteX24" fmla="*/ 638979 w 790624"/>
              <a:gd name="connsiteY24" fmla="*/ 672029 h 749147"/>
              <a:gd name="connsiteX25" fmla="*/ 661012 w 790624"/>
              <a:gd name="connsiteY25" fmla="*/ 638978 h 749147"/>
              <a:gd name="connsiteX26" fmla="*/ 683046 w 790624"/>
              <a:gd name="connsiteY26" fmla="*/ 572877 h 749147"/>
              <a:gd name="connsiteX27" fmla="*/ 716097 w 790624"/>
              <a:gd name="connsiteY27" fmla="*/ 539826 h 749147"/>
              <a:gd name="connsiteX28" fmla="*/ 760164 w 790624"/>
              <a:gd name="connsiteY28" fmla="*/ 473725 h 749147"/>
              <a:gd name="connsiteX29" fmla="*/ 760164 w 790624"/>
              <a:gd name="connsiteY29" fmla="*/ 352540 h 749147"/>
              <a:gd name="connsiteX30" fmla="*/ 782198 w 790624"/>
              <a:gd name="connsiteY30" fmla="*/ 286438 h 749147"/>
              <a:gd name="connsiteX31" fmla="*/ 749147 w 790624"/>
              <a:gd name="connsiteY31" fmla="*/ 132202 h 749147"/>
              <a:gd name="connsiteX32" fmla="*/ 716097 w 790624"/>
              <a:gd name="connsiteY32" fmla="*/ 121185 h 749147"/>
              <a:gd name="connsiteX33" fmla="*/ 672029 w 790624"/>
              <a:gd name="connsiteY33" fmla="*/ 143219 h 749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90624" h="749147">
                <a:moveTo>
                  <a:pt x="672029" y="143219"/>
                </a:moveTo>
                <a:lnTo>
                  <a:pt x="672029" y="143219"/>
                </a:lnTo>
                <a:cubicBezTo>
                  <a:pt x="653668" y="117513"/>
                  <a:pt x="637932" y="89712"/>
                  <a:pt x="616945" y="66101"/>
                </a:cubicBezTo>
                <a:cubicBezTo>
                  <a:pt x="594892" y="41292"/>
                  <a:pt x="543266" y="30524"/>
                  <a:pt x="517793" y="22033"/>
                </a:cubicBezTo>
                <a:cubicBezTo>
                  <a:pt x="453200" y="502"/>
                  <a:pt x="496270" y="12298"/>
                  <a:pt x="385591" y="0"/>
                </a:cubicBezTo>
                <a:cubicBezTo>
                  <a:pt x="330507" y="3672"/>
                  <a:pt x="274793" y="1941"/>
                  <a:pt x="220338" y="11017"/>
                </a:cubicBezTo>
                <a:cubicBezTo>
                  <a:pt x="207278" y="13194"/>
                  <a:pt x="196006" y="23085"/>
                  <a:pt x="187287" y="33050"/>
                </a:cubicBezTo>
                <a:cubicBezTo>
                  <a:pt x="106238" y="125678"/>
                  <a:pt x="164987" y="66635"/>
                  <a:pt x="132203" y="132202"/>
                </a:cubicBezTo>
                <a:cubicBezTo>
                  <a:pt x="113841" y="168926"/>
                  <a:pt x="110170" y="165252"/>
                  <a:pt x="77118" y="187286"/>
                </a:cubicBezTo>
                <a:cubicBezTo>
                  <a:pt x="73446" y="198303"/>
                  <a:pt x="71295" y="209950"/>
                  <a:pt x="66102" y="220337"/>
                </a:cubicBezTo>
                <a:cubicBezTo>
                  <a:pt x="23385" y="305774"/>
                  <a:pt x="60746" y="203357"/>
                  <a:pt x="33051" y="286438"/>
                </a:cubicBezTo>
                <a:cubicBezTo>
                  <a:pt x="29379" y="312144"/>
                  <a:pt x="27873" y="338254"/>
                  <a:pt x="22034" y="363556"/>
                </a:cubicBezTo>
                <a:cubicBezTo>
                  <a:pt x="16811" y="386187"/>
                  <a:pt x="0" y="429658"/>
                  <a:pt x="0" y="429658"/>
                </a:cubicBezTo>
                <a:cubicBezTo>
                  <a:pt x="3672" y="459036"/>
                  <a:pt x="21" y="490304"/>
                  <a:pt x="11017" y="517793"/>
                </a:cubicBezTo>
                <a:cubicBezTo>
                  <a:pt x="15935" y="530087"/>
                  <a:pt x="33896" y="531350"/>
                  <a:pt x="44068" y="539826"/>
                </a:cubicBezTo>
                <a:cubicBezTo>
                  <a:pt x="75874" y="566331"/>
                  <a:pt x="77489" y="573433"/>
                  <a:pt x="99152" y="605927"/>
                </a:cubicBezTo>
                <a:cubicBezTo>
                  <a:pt x="102824" y="620616"/>
                  <a:pt x="102657" y="636849"/>
                  <a:pt x="110169" y="649995"/>
                </a:cubicBezTo>
                <a:cubicBezTo>
                  <a:pt x="117899" y="663523"/>
                  <a:pt x="130256" y="674404"/>
                  <a:pt x="143220" y="683046"/>
                </a:cubicBezTo>
                <a:cubicBezTo>
                  <a:pt x="152882" y="689487"/>
                  <a:pt x="164815" y="692153"/>
                  <a:pt x="176270" y="694062"/>
                </a:cubicBezTo>
                <a:cubicBezTo>
                  <a:pt x="209072" y="699529"/>
                  <a:pt x="242371" y="701407"/>
                  <a:pt x="275422" y="705079"/>
                </a:cubicBezTo>
                <a:cubicBezTo>
                  <a:pt x="366157" y="735325"/>
                  <a:pt x="318531" y="723828"/>
                  <a:pt x="418641" y="738130"/>
                </a:cubicBezTo>
                <a:cubicBezTo>
                  <a:pt x="429658" y="741802"/>
                  <a:pt x="440079" y="749147"/>
                  <a:pt x="451692" y="749147"/>
                </a:cubicBezTo>
                <a:cubicBezTo>
                  <a:pt x="481299" y="749147"/>
                  <a:pt x="511263" y="745920"/>
                  <a:pt x="539827" y="738130"/>
                </a:cubicBezTo>
                <a:cubicBezTo>
                  <a:pt x="570322" y="729813"/>
                  <a:pt x="581775" y="699148"/>
                  <a:pt x="605928" y="683046"/>
                </a:cubicBezTo>
                <a:cubicBezTo>
                  <a:pt x="615591" y="676604"/>
                  <a:pt x="627962" y="675701"/>
                  <a:pt x="638979" y="672029"/>
                </a:cubicBezTo>
                <a:cubicBezTo>
                  <a:pt x="646323" y="661012"/>
                  <a:pt x="655635" y="651077"/>
                  <a:pt x="661012" y="638978"/>
                </a:cubicBezTo>
                <a:cubicBezTo>
                  <a:pt x="670445" y="617754"/>
                  <a:pt x="666623" y="589300"/>
                  <a:pt x="683046" y="572877"/>
                </a:cubicBezTo>
                <a:cubicBezTo>
                  <a:pt x="694063" y="561860"/>
                  <a:pt x="706532" y="552124"/>
                  <a:pt x="716097" y="539826"/>
                </a:cubicBezTo>
                <a:cubicBezTo>
                  <a:pt x="732355" y="518923"/>
                  <a:pt x="760164" y="473725"/>
                  <a:pt x="760164" y="473725"/>
                </a:cubicBezTo>
                <a:cubicBezTo>
                  <a:pt x="741909" y="418960"/>
                  <a:pt x="742290" y="435949"/>
                  <a:pt x="760164" y="352540"/>
                </a:cubicBezTo>
                <a:cubicBezTo>
                  <a:pt x="765031" y="329830"/>
                  <a:pt x="782198" y="286438"/>
                  <a:pt x="782198" y="286438"/>
                </a:cubicBezTo>
                <a:cubicBezTo>
                  <a:pt x="779345" y="255051"/>
                  <a:pt x="790624" y="165384"/>
                  <a:pt x="749147" y="132202"/>
                </a:cubicBezTo>
                <a:cubicBezTo>
                  <a:pt x="740079" y="124948"/>
                  <a:pt x="726484" y="126378"/>
                  <a:pt x="716097" y="121185"/>
                </a:cubicBezTo>
                <a:lnTo>
                  <a:pt x="672029" y="143219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orme libre 14"/>
          <p:cNvSpPr/>
          <p:nvPr/>
        </p:nvSpPr>
        <p:spPr>
          <a:xfrm>
            <a:off x="6156176" y="3789040"/>
            <a:ext cx="814115" cy="771181"/>
          </a:xfrm>
          <a:custGeom>
            <a:avLst/>
            <a:gdLst>
              <a:gd name="connsiteX0" fmla="*/ 681913 w 814115"/>
              <a:gd name="connsiteY0" fmla="*/ 110169 h 771181"/>
              <a:gd name="connsiteX1" fmla="*/ 681913 w 814115"/>
              <a:gd name="connsiteY1" fmla="*/ 110169 h 771181"/>
              <a:gd name="connsiteX2" fmla="*/ 582761 w 814115"/>
              <a:gd name="connsiteY2" fmla="*/ 88135 h 771181"/>
              <a:gd name="connsiteX3" fmla="*/ 516660 w 814115"/>
              <a:gd name="connsiteY3" fmla="*/ 44067 h 771181"/>
              <a:gd name="connsiteX4" fmla="*/ 406491 w 814115"/>
              <a:gd name="connsiteY4" fmla="*/ 33050 h 771181"/>
              <a:gd name="connsiteX5" fmla="*/ 329373 w 814115"/>
              <a:gd name="connsiteY5" fmla="*/ 0 h 771181"/>
              <a:gd name="connsiteX6" fmla="*/ 230221 w 814115"/>
              <a:gd name="connsiteY6" fmla="*/ 11017 h 771181"/>
              <a:gd name="connsiteX7" fmla="*/ 164120 w 814115"/>
              <a:gd name="connsiteY7" fmla="*/ 55084 h 771181"/>
              <a:gd name="connsiteX8" fmla="*/ 120053 w 814115"/>
              <a:gd name="connsiteY8" fmla="*/ 121185 h 771181"/>
              <a:gd name="connsiteX9" fmla="*/ 42935 w 814115"/>
              <a:gd name="connsiteY9" fmla="*/ 231354 h 771181"/>
              <a:gd name="connsiteX10" fmla="*/ 31918 w 814115"/>
              <a:gd name="connsiteY10" fmla="*/ 264405 h 771181"/>
              <a:gd name="connsiteX11" fmla="*/ 20901 w 814115"/>
              <a:gd name="connsiteY11" fmla="*/ 407624 h 771181"/>
              <a:gd name="connsiteX12" fmla="*/ 9884 w 814115"/>
              <a:gd name="connsiteY12" fmla="*/ 440675 h 771181"/>
              <a:gd name="connsiteX13" fmla="*/ 42935 w 814115"/>
              <a:gd name="connsiteY13" fmla="*/ 605928 h 771181"/>
              <a:gd name="connsiteX14" fmla="*/ 75985 w 814115"/>
              <a:gd name="connsiteY14" fmla="*/ 616944 h 771181"/>
              <a:gd name="connsiteX15" fmla="*/ 109036 w 814115"/>
              <a:gd name="connsiteY15" fmla="*/ 638978 h 771181"/>
              <a:gd name="connsiteX16" fmla="*/ 153103 w 814115"/>
              <a:gd name="connsiteY16" fmla="*/ 661012 h 771181"/>
              <a:gd name="connsiteX17" fmla="*/ 175137 w 814115"/>
              <a:gd name="connsiteY17" fmla="*/ 694063 h 771181"/>
              <a:gd name="connsiteX18" fmla="*/ 208188 w 814115"/>
              <a:gd name="connsiteY18" fmla="*/ 705079 h 771181"/>
              <a:gd name="connsiteX19" fmla="*/ 252255 w 814115"/>
              <a:gd name="connsiteY19" fmla="*/ 716096 h 771181"/>
              <a:gd name="connsiteX20" fmla="*/ 285306 w 814115"/>
              <a:gd name="connsiteY20" fmla="*/ 727113 h 771181"/>
              <a:gd name="connsiteX21" fmla="*/ 373441 w 814115"/>
              <a:gd name="connsiteY21" fmla="*/ 738130 h 771181"/>
              <a:gd name="connsiteX22" fmla="*/ 439542 w 814115"/>
              <a:gd name="connsiteY22" fmla="*/ 760164 h 771181"/>
              <a:gd name="connsiteX23" fmla="*/ 472592 w 814115"/>
              <a:gd name="connsiteY23" fmla="*/ 771181 h 771181"/>
              <a:gd name="connsiteX24" fmla="*/ 593778 w 814115"/>
              <a:gd name="connsiteY24" fmla="*/ 749147 h 771181"/>
              <a:gd name="connsiteX25" fmla="*/ 626829 w 814115"/>
              <a:gd name="connsiteY25" fmla="*/ 727113 h 771181"/>
              <a:gd name="connsiteX26" fmla="*/ 659879 w 814115"/>
              <a:gd name="connsiteY26" fmla="*/ 716096 h 771181"/>
              <a:gd name="connsiteX27" fmla="*/ 703947 w 814115"/>
              <a:gd name="connsiteY27" fmla="*/ 649995 h 771181"/>
              <a:gd name="connsiteX28" fmla="*/ 725980 w 814115"/>
              <a:gd name="connsiteY28" fmla="*/ 616944 h 771181"/>
              <a:gd name="connsiteX29" fmla="*/ 736997 w 814115"/>
              <a:gd name="connsiteY29" fmla="*/ 583894 h 771181"/>
              <a:gd name="connsiteX30" fmla="*/ 759031 w 814115"/>
              <a:gd name="connsiteY30" fmla="*/ 550843 h 771181"/>
              <a:gd name="connsiteX31" fmla="*/ 781065 w 814115"/>
              <a:gd name="connsiteY31" fmla="*/ 484742 h 771181"/>
              <a:gd name="connsiteX32" fmla="*/ 792082 w 814115"/>
              <a:gd name="connsiteY32" fmla="*/ 451691 h 771181"/>
              <a:gd name="connsiteX33" fmla="*/ 814115 w 814115"/>
              <a:gd name="connsiteY33" fmla="*/ 418641 h 771181"/>
              <a:gd name="connsiteX34" fmla="*/ 792082 w 814115"/>
              <a:gd name="connsiteY34" fmla="*/ 308472 h 771181"/>
              <a:gd name="connsiteX35" fmla="*/ 714964 w 814115"/>
              <a:gd name="connsiteY35" fmla="*/ 209320 h 771181"/>
              <a:gd name="connsiteX36" fmla="*/ 670896 w 814115"/>
              <a:gd name="connsiteY36" fmla="*/ 143219 h 771181"/>
              <a:gd name="connsiteX37" fmla="*/ 681913 w 814115"/>
              <a:gd name="connsiteY37" fmla="*/ 110169 h 77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14115" h="771181">
                <a:moveTo>
                  <a:pt x="681913" y="110169"/>
                </a:moveTo>
                <a:lnTo>
                  <a:pt x="681913" y="110169"/>
                </a:lnTo>
                <a:cubicBezTo>
                  <a:pt x="648862" y="102824"/>
                  <a:pt x="614013" y="101157"/>
                  <a:pt x="582761" y="88135"/>
                </a:cubicBezTo>
                <a:cubicBezTo>
                  <a:pt x="493741" y="51043"/>
                  <a:pt x="600089" y="56902"/>
                  <a:pt x="516660" y="44067"/>
                </a:cubicBezTo>
                <a:cubicBezTo>
                  <a:pt x="480183" y="38455"/>
                  <a:pt x="443214" y="36722"/>
                  <a:pt x="406491" y="33050"/>
                </a:cubicBezTo>
                <a:cubicBezTo>
                  <a:pt x="397887" y="28748"/>
                  <a:pt x="345583" y="0"/>
                  <a:pt x="329373" y="0"/>
                </a:cubicBezTo>
                <a:cubicBezTo>
                  <a:pt x="296119" y="0"/>
                  <a:pt x="263272" y="7345"/>
                  <a:pt x="230221" y="11017"/>
                </a:cubicBezTo>
                <a:cubicBezTo>
                  <a:pt x="208187" y="25706"/>
                  <a:pt x="178809" y="33050"/>
                  <a:pt x="164120" y="55084"/>
                </a:cubicBezTo>
                <a:cubicBezTo>
                  <a:pt x="149431" y="77118"/>
                  <a:pt x="135942" y="100000"/>
                  <a:pt x="120053" y="121185"/>
                </a:cubicBezTo>
                <a:cubicBezTo>
                  <a:pt x="104969" y="141297"/>
                  <a:pt x="48361" y="215077"/>
                  <a:pt x="42935" y="231354"/>
                </a:cubicBezTo>
                <a:lnTo>
                  <a:pt x="31918" y="264405"/>
                </a:lnTo>
                <a:cubicBezTo>
                  <a:pt x="28246" y="312145"/>
                  <a:pt x="26840" y="360113"/>
                  <a:pt x="20901" y="407624"/>
                </a:cubicBezTo>
                <a:cubicBezTo>
                  <a:pt x="19461" y="419147"/>
                  <a:pt x="9884" y="429062"/>
                  <a:pt x="9884" y="440675"/>
                </a:cubicBezTo>
                <a:cubicBezTo>
                  <a:pt x="9884" y="467524"/>
                  <a:pt x="0" y="571580"/>
                  <a:pt x="42935" y="605928"/>
                </a:cubicBezTo>
                <a:cubicBezTo>
                  <a:pt x="52003" y="613182"/>
                  <a:pt x="64968" y="613272"/>
                  <a:pt x="75985" y="616944"/>
                </a:cubicBezTo>
                <a:cubicBezTo>
                  <a:pt x="87002" y="624289"/>
                  <a:pt x="97540" y="632409"/>
                  <a:pt x="109036" y="638978"/>
                </a:cubicBezTo>
                <a:cubicBezTo>
                  <a:pt x="123295" y="647126"/>
                  <a:pt x="140487" y="650498"/>
                  <a:pt x="153103" y="661012"/>
                </a:cubicBezTo>
                <a:cubicBezTo>
                  <a:pt x="163275" y="669489"/>
                  <a:pt x="164798" y="685792"/>
                  <a:pt x="175137" y="694063"/>
                </a:cubicBezTo>
                <a:cubicBezTo>
                  <a:pt x="184205" y="701317"/>
                  <a:pt x="197022" y="701889"/>
                  <a:pt x="208188" y="705079"/>
                </a:cubicBezTo>
                <a:cubicBezTo>
                  <a:pt x="222747" y="709238"/>
                  <a:pt x="237696" y="711936"/>
                  <a:pt x="252255" y="716096"/>
                </a:cubicBezTo>
                <a:cubicBezTo>
                  <a:pt x="263421" y="719286"/>
                  <a:pt x="273880" y="725036"/>
                  <a:pt x="285306" y="727113"/>
                </a:cubicBezTo>
                <a:cubicBezTo>
                  <a:pt x="314435" y="732409"/>
                  <a:pt x="344063" y="734458"/>
                  <a:pt x="373441" y="738130"/>
                </a:cubicBezTo>
                <a:lnTo>
                  <a:pt x="439542" y="760164"/>
                </a:lnTo>
                <a:lnTo>
                  <a:pt x="472592" y="771181"/>
                </a:lnTo>
                <a:cubicBezTo>
                  <a:pt x="490463" y="768628"/>
                  <a:pt x="567805" y="760278"/>
                  <a:pt x="593778" y="749147"/>
                </a:cubicBezTo>
                <a:cubicBezTo>
                  <a:pt x="605948" y="743931"/>
                  <a:pt x="614986" y="733035"/>
                  <a:pt x="626829" y="727113"/>
                </a:cubicBezTo>
                <a:cubicBezTo>
                  <a:pt x="637216" y="721920"/>
                  <a:pt x="648862" y="719768"/>
                  <a:pt x="659879" y="716096"/>
                </a:cubicBezTo>
                <a:lnTo>
                  <a:pt x="703947" y="649995"/>
                </a:lnTo>
                <a:cubicBezTo>
                  <a:pt x="711292" y="638978"/>
                  <a:pt x="721793" y="629505"/>
                  <a:pt x="725980" y="616944"/>
                </a:cubicBezTo>
                <a:cubicBezTo>
                  <a:pt x="729652" y="605927"/>
                  <a:pt x="731804" y="594281"/>
                  <a:pt x="736997" y="583894"/>
                </a:cubicBezTo>
                <a:cubicBezTo>
                  <a:pt x="742919" y="572051"/>
                  <a:pt x="753653" y="562943"/>
                  <a:pt x="759031" y="550843"/>
                </a:cubicBezTo>
                <a:cubicBezTo>
                  <a:pt x="768464" y="529619"/>
                  <a:pt x="773720" y="506776"/>
                  <a:pt x="781065" y="484742"/>
                </a:cubicBezTo>
                <a:cubicBezTo>
                  <a:pt x="784737" y="473725"/>
                  <a:pt x="785640" y="461354"/>
                  <a:pt x="792082" y="451691"/>
                </a:cubicBezTo>
                <a:lnTo>
                  <a:pt x="814115" y="418641"/>
                </a:lnTo>
                <a:cubicBezTo>
                  <a:pt x="811378" y="399480"/>
                  <a:pt x="806874" y="335097"/>
                  <a:pt x="792082" y="308472"/>
                </a:cubicBezTo>
                <a:cubicBezTo>
                  <a:pt x="721234" y="180947"/>
                  <a:pt x="777410" y="289608"/>
                  <a:pt x="714964" y="209320"/>
                </a:cubicBezTo>
                <a:cubicBezTo>
                  <a:pt x="698706" y="188417"/>
                  <a:pt x="679270" y="168341"/>
                  <a:pt x="670896" y="143219"/>
                </a:cubicBezTo>
                <a:lnTo>
                  <a:pt x="681913" y="110169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Forme libre 15"/>
          <p:cNvSpPr/>
          <p:nvPr/>
        </p:nvSpPr>
        <p:spPr>
          <a:xfrm>
            <a:off x="2411760" y="2636912"/>
            <a:ext cx="3492347" cy="1756362"/>
          </a:xfrm>
          <a:custGeom>
            <a:avLst/>
            <a:gdLst>
              <a:gd name="connsiteX0" fmla="*/ 1663547 w 3492347"/>
              <a:gd name="connsiteY0" fmla="*/ 1679244 h 1756362"/>
              <a:gd name="connsiteX1" fmla="*/ 1663547 w 3492347"/>
              <a:gd name="connsiteY1" fmla="*/ 1679244 h 1756362"/>
              <a:gd name="connsiteX2" fmla="*/ 1575412 w 3492347"/>
              <a:gd name="connsiteY2" fmla="*/ 1712295 h 1756362"/>
              <a:gd name="connsiteX3" fmla="*/ 1421176 w 3492347"/>
              <a:gd name="connsiteY3" fmla="*/ 1690261 h 1756362"/>
              <a:gd name="connsiteX4" fmla="*/ 1013551 w 3492347"/>
              <a:gd name="connsiteY4" fmla="*/ 1679244 h 1756362"/>
              <a:gd name="connsiteX5" fmla="*/ 649995 w 3492347"/>
              <a:gd name="connsiteY5" fmla="*/ 1668227 h 1756362"/>
              <a:gd name="connsiteX6" fmla="*/ 638978 w 3492347"/>
              <a:gd name="connsiteY6" fmla="*/ 1635177 h 1756362"/>
              <a:gd name="connsiteX7" fmla="*/ 594910 w 3492347"/>
              <a:gd name="connsiteY7" fmla="*/ 1569075 h 1756362"/>
              <a:gd name="connsiteX8" fmla="*/ 583894 w 3492347"/>
              <a:gd name="connsiteY8" fmla="*/ 1536025 h 1756362"/>
              <a:gd name="connsiteX9" fmla="*/ 561860 w 3492347"/>
              <a:gd name="connsiteY9" fmla="*/ 1414839 h 1756362"/>
              <a:gd name="connsiteX10" fmla="*/ 528809 w 3492347"/>
              <a:gd name="connsiteY10" fmla="*/ 1348738 h 1756362"/>
              <a:gd name="connsiteX11" fmla="*/ 517792 w 3492347"/>
              <a:gd name="connsiteY11" fmla="*/ 1315687 h 1756362"/>
              <a:gd name="connsiteX12" fmla="*/ 506776 w 3492347"/>
              <a:gd name="connsiteY12" fmla="*/ 1271620 h 1756362"/>
              <a:gd name="connsiteX13" fmla="*/ 462708 w 3492347"/>
              <a:gd name="connsiteY13" fmla="*/ 1205519 h 1756362"/>
              <a:gd name="connsiteX14" fmla="*/ 374573 w 3492347"/>
              <a:gd name="connsiteY14" fmla="*/ 1128401 h 1756362"/>
              <a:gd name="connsiteX15" fmla="*/ 341523 w 3492347"/>
              <a:gd name="connsiteY15" fmla="*/ 1117384 h 1756362"/>
              <a:gd name="connsiteX16" fmla="*/ 242371 w 3492347"/>
              <a:gd name="connsiteY16" fmla="*/ 1062299 h 1756362"/>
              <a:gd name="connsiteX17" fmla="*/ 209320 w 3492347"/>
              <a:gd name="connsiteY17" fmla="*/ 1029249 h 1756362"/>
              <a:gd name="connsiteX18" fmla="*/ 187286 w 3492347"/>
              <a:gd name="connsiteY18" fmla="*/ 963148 h 1756362"/>
              <a:gd name="connsiteX19" fmla="*/ 176270 w 3492347"/>
              <a:gd name="connsiteY19" fmla="*/ 930097 h 1756362"/>
              <a:gd name="connsiteX20" fmla="*/ 143219 w 3492347"/>
              <a:gd name="connsiteY20" fmla="*/ 908063 h 1756362"/>
              <a:gd name="connsiteX21" fmla="*/ 121185 w 3492347"/>
              <a:gd name="connsiteY21" fmla="*/ 875013 h 1756362"/>
              <a:gd name="connsiteX22" fmla="*/ 110168 w 3492347"/>
              <a:gd name="connsiteY22" fmla="*/ 830945 h 1756362"/>
              <a:gd name="connsiteX23" fmla="*/ 44067 w 3492347"/>
              <a:gd name="connsiteY23" fmla="*/ 819928 h 1756362"/>
              <a:gd name="connsiteX24" fmla="*/ 22033 w 3492347"/>
              <a:gd name="connsiteY24" fmla="*/ 786878 h 1756362"/>
              <a:gd name="connsiteX25" fmla="*/ 0 w 3492347"/>
              <a:gd name="connsiteY25" fmla="*/ 709760 h 1756362"/>
              <a:gd name="connsiteX26" fmla="*/ 22033 w 3492347"/>
              <a:gd name="connsiteY26" fmla="*/ 621625 h 1756362"/>
              <a:gd name="connsiteX27" fmla="*/ 66101 w 3492347"/>
              <a:gd name="connsiteY27" fmla="*/ 555524 h 1756362"/>
              <a:gd name="connsiteX28" fmla="*/ 99151 w 3492347"/>
              <a:gd name="connsiteY28" fmla="*/ 533490 h 1756362"/>
              <a:gd name="connsiteX29" fmla="*/ 121185 w 3492347"/>
              <a:gd name="connsiteY29" fmla="*/ 500439 h 1756362"/>
              <a:gd name="connsiteX30" fmla="*/ 176270 w 3492347"/>
              <a:gd name="connsiteY30" fmla="*/ 434338 h 1756362"/>
              <a:gd name="connsiteX31" fmla="*/ 198303 w 3492347"/>
              <a:gd name="connsiteY31" fmla="*/ 390271 h 1756362"/>
              <a:gd name="connsiteX32" fmla="*/ 220337 w 3492347"/>
              <a:gd name="connsiteY32" fmla="*/ 302136 h 1756362"/>
              <a:gd name="connsiteX33" fmla="*/ 330506 w 3492347"/>
              <a:gd name="connsiteY33" fmla="*/ 169933 h 1756362"/>
              <a:gd name="connsiteX34" fmla="*/ 363556 w 3492347"/>
              <a:gd name="connsiteY34" fmla="*/ 147899 h 1756362"/>
              <a:gd name="connsiteX35" fmla="*/ 396607 w 3492347"/>
              <a:gd name="connsiteY35" fmla="*/ 114849 h 1756362"/>
              <a:gd name="connsiteX36" fmla="*/ 462708 w 3492347"/>
              <a:gd name="connsiteY36" fmla="*/ 81798 h 1756362"/>
              <a:gd name="connsiteX37" fmla="*/ 804231 w 3492347"/>
              <a:gd name="connsiteY37" fmla="*/ 70781 h 1756362"/>
              <a:gd name="connsiteX38" fmla="*/ 881349 w 3492347"/>
              <a:gd name="connsiteY38" fmla="*/ 48748 h 1756362"/>
              <a:gd name="connsiteX39" fmla="*/ 914400 w 3492347"/>
              <a:gd name="connsiteY39" fmla="*/ 37731 h 1756362"/>
              <a:gd name="connsiteX40" fmla="*/ 1013551 w 3492347"/>
              <a:gd name="connsiteY40" fmla="*/ 15697 h 1756362"/>
              <a:gd name="connsiteX41" fmla="*/ 1586429 w 3492347"/>
              <a:gd name="connsiteY41" fmla="*/ 26714 h 1756362"/>
              <a:gd name="connsiteX42" fmla="*/ 1608462 w 3492347"/>
              <a:gd name="connsiteY42" fmla="*/ 59765 h 1756362"/>
              <a:gd name="connsiteX43" fmla="*/ 1619479 w 3492347"/>
              <a:gd name="connsiteY43" fmla="*/ 158916 h 1756362"/>
              <a:gd name="connsiteX44" fmla="*/ 1630496 w 3492347"/>
              <a:gd name="connsiteY44" fmla="*/ 191967 h 1756362"/>
              <a:gd name="connsiteX45" fmla="*/ 1641513 w 3492347"/>
              <a:gd name="connsiteY45" fmla="*/ 236034 h 1756362"/>
              <a:gd name="connsiteX46" fmla="*/ 1630496 w 3492347"/>
              <a:gd name="connsiteY46" fmla="*/ 379254 h 1756362"/>
              <a:gd name="connsiteX47" fmla="*/ 1652530 w 3492347"/>
              <a:gd name="connsiteY47" fmla="*/ 665692 h 1756362"/>
              <a:gd name="connsiteX48" fmla="*/ 1663547 w 3492347"/>
              <a:gd name="connsiteY48" fmla="*/ 963148 h 1756362"/>
              <a:gd name="connsiteX49" fmla="*/ 1674563 w 3492347"/>
              <a:gd name="connsiteY49" fmla="*/ 1029249 h 1756362"/>
              <a:gd name="connsiteX50" fmla="*/ 1696597 w 3492347"/>
              <a:gd name="connsiteY50" fmla="*/ 1117384 h 1756362"/>
              <a:gd name="connsiteX51" fmla="*/ 1685580 w 3492347"/>
              <a:gd name="connsiteY51" fmla="*/ 1525008 h 1756362"/>
              <a:gd name="connsiteX52" fmla="*/ 1729648 w 3492347"/>
              <a:gd name="connsiteY52" fmla="*/ 1690261 h 1756362"/>
              <a:gd name="connsiteX53" fmla="*/ 1762698 w 3492347"/>
              <a:gd name="connsiteY53" fmla="*/ 1712295 h 1756362"/>
              <a:gd name="connsiteX54" fmla="*/ 1817783 w 3492347"/>
              <a:gd name="connsiteY54" fmla="*/ 1701278 h 1756362"/>
              <a:gd name="connsiteX55" fmla="*/ 1883884 w 3492347"/>
              <a:gd name="connsiteY55" fmla="*/ 1679244 h 1756362"/>
              <a:gd name="connsiteX56" fmla="*/ 1983036 w 3492347"/>
              <a:gd name="connsiteY56" fmla="*/ 1668227 h 1756362"/>
              <a:gd name="connsiteX57" fmla="*/ 1994053 w 3492347"/>
              <a:gd name="connsiteY57" fmla="*/ 1624160 h 1756362"/>
              <a:gd name="connsiteX58" fmla="*/ 2027103 w 3492347"/>
              <a:gd name="connsiteY58" fmla="*/ 1646193 h 1756362"/>
              <a:gd name="connsiteX59" fmla="*/ 2060154 w 3492347"/>
              <a:gd name="connsiteY59" fmla="*/ 1657210 h 1756362"/>
              <a:gd name="connsiteX60" fmla="*/ 2170323 w 3492347"/>
              <a:gd name="connsiteY60" fmla="*/ 1712295 h 1756362"/>
              <a:gd name="connsiteX61" fmla="*/ 2236424 w 3492347"/>
              <a:gd name="connsiteY61" fmla="*/ 1756362 h 1756362"/>
              <a:gd name="connsiteX62" fmla="*/ 2754217 w 3492347"/>
              <a:gd name="connsiteY62" fmla="*/ 1745345 h 1756362"/>
              <a:gd name="connsiteX63" fmla="*/ 2787267 w 3492347"/>
              <a:gd name="connsiteY63" fmla="*/ 1734328 h 1756362"/>
              <a:gd name="connsiteX64" fmla="*/ 2831335 w 3492347"/>
              <a:gd name="connsiteY64" fmla="*/ 1723312 h 1756362"/>
              <a:gd name="connsiteX65" fmla="*/ 3139807 w 3492347"/>
              <a:gd name="connsiteY65" fmla="*/ 1734328 h 1756362"/>
              <a:gd name="connsiteX66" fmla="*/ 3338110 w 3492347"/>
              <a:gd name="connsiteY66" fmla="*/ 1734328 h 1756362"/>
              <a:gd name="connsiteX67" fmla="*/ 3371161 w 3492347"/>
              <a:gd name="connsiteY67" fmla="*/ 1723312 h 1756362"/>
              <a:gd name="connsiteX68" fmla="*/ 3393195 w 3492347"/>
              <a:gd name="connsiteY68" fmla="*/ 1690261 h 1756362"/>
              <a:gd name="connsiteX69" fmla="*/ 3426245 w 3492347"/>
              <a:gd name="connsiteY69" fmla="*/ 1668227 h 1756362"/>
              <a:gd name="connsiteX70" fmla="*/ 3448279 w 3492347"/>
              <a:gd name="connsiteY70" fmla="*/ 1602126 h 1756362"/>
              <a:gd name="connsiteX71" fmla="*/ 3470313 w 3492347"/>
              <a:gd name="connsiteY71" fmla="*/ 1569075 h 1756362"/>
              <a:gd name="connsiteX72" fmla="*/ 3492347 w 3492347"/>
              <a:gd name="connsiteY72" fmla="*/ 1502974 h 1756362"/>
              <a:gd name="connsiteX73" fmla="*/ 3470313 w 3492347"/>
              <a:gd name="connsiteY73" fmla="*/ 1425856 h 1756362"/>
              <a:gd name="connsiteX74" fmla="*/ 3448279 w 3492347"/>
              <a:gd name="connsiteY74" fmla="*/ 1381789 h 1756362"/>
              <a:gd name="connsiteX75" fmla="*/ 3437262 w 3492347"/>
              <a:gd name="connsiteY75" fmla="*/ 731793 h 1756362"/>
              <a:gd name="connsiteX76" fmla="*/ 3415229 w 3492347"/>
              <a:gd name="connsiteY76" fmla="*/ 698743 h 1756362"/>
              <a:gd name="connsiteX77" fmla="*/ 3382178 w 3492347"/>
              <a:gd name="connsiteY77" fmla="*/ 676709 h 1756362"/>
              <a:gd name="connsiteX78" fmla="*/ 3327094 w 3492347"/>
              <a:gd name="connsiteY78" fmla="*/ 632642 h 1756362"/>
              <a:gd name="connsiteX79" fmla="*/ 3294043 w 3492347"/>
              <a:gd name="connsiteY79" fmla="*/ 610608 h 1756362"/>
              <a:gd name="connsiteX80" fmla="*/ 3172857 w 3492347"/>
              <a:gd name="connsiteY80" fmla="*/ 555524 h 1756362"/>
              <a:gd name="connsiteX81" fmla="*/ 3139807 w 3492347"/>
              <a:gd name="connsiteY81" fmla="*/ 533490 h 1756362"/>
              <a:gd name="connsiteX82" fmla="*/ 3106756 w 3492347"/>
              <a:gd name="connsiteY82" fmla="*/ 500439 h 1756362"/>
              <a:gd name="connsiteX83" fmla="*/ 3073706 w 3492347"/>
              <a:gd name="connsiteY83" fmla="*/ 489422 h 1756362"/>
              <a:gd name="connsiteX84" fmla="*/ 3007604 w 3492347"/>
              <a:gd name="connsiteY84" fmla="*/ 456372 h 1756362"/>
              <a:gd name="connsiteX85" fmla="*/ 2897436 w 3492347"/>
              <a:gd name="connsiteY85" fmla="*/ 390271 h 1756362"/>
              <a:gd name="connsiteX86" fmla="*/ 2864385 w 3492347"/>
              <a:gd name="connsiteY86" fmla="*/ 379254 h 1756362"/>
              <a:gd name="connsiteX87" fmla="*/ 2798284 w 3492347"/>
              <a:gd name="connsiteY87" fmla="*/ 335186 h 1756362"/>
              <a:gd name="connsiteX88" fmla="*/ 2765233 w 3492347"/>
              <a:gd name="connsiteY88" fmla="*/ 313152 h 1756362"/>
              <a:gd name="connsiteX89" fmla="*/ 2699132 w 3492347"/>
              <a:gd name="connsiteY89" fmla="*/ 291119 h 1756362"/>
              <a:gd name="connsiteX90" fmla="*/ 2666082 w 3492347"/>
              <a:gd name="connsiteY90" fmla="*/ 280102 h 1756362"/>
              <a:gd name="connsiteX91" fmla="*/ 2633031 w 3492347"/>
              <a:gd name="connsiteY91" fmla="*/ 258068 h 1756362"/>
              <a:gd name="connsiteX92" fmla="*/ 2555913 w 3492347"/>
              <a:gd name="connsiteY92" fmla="*/ 236034 h 1756362"/>
              <a:gd name="connsiteX93" fmla="*/ 2423710 w 3492347"/>
              <a:gd name="connsiteY93" fmla="*/ 180950 h 1756362"/>
              <a:gd name="connsiteX94" fmla="*/ 2390660 w 3492347"/>
              <a:gd name="connsiteY94" fmla="*/ 169933 h 1756362"/>
              <a:gd name="connsiteX95" fmla="*/ 2357609 w 3492347"/>
              <a:gd name="connsiteY95" fmla="*/ 158916 h 1756362"/>
              <a:gd name="connsiteX96" fmla="*/ 2324559 w 3492347"/>
              <a:gd name="connsiteY96" fmla="*/ 136883 h 1756362"/>
              <a:gd name="connsiteX97" fmla="*/ 2258457 w 3492347"/>
              <a:gd name="connsiteY97" fmla="*/ 114849 h 1756362"/>
              <a:gd name="connsiteX98" fmla="*/ 2225407 w 3492347"/>
              <a:gd name="connsiteY98" fmla="*/ 103832 h 1756362"/>
              <a:gd name="connsiteX99" fmla="*/ 2192356 w 3492347"/>
              <a:gd name="connsiteY99" fmla="*/ 92815 h 1756362"/>
              <a:gd name="connsiteX100" fmla="*/ 2159306 w 3492347"/>
              <a:gd name="connsiteY100" fmla="*/ 70781 h 1756362"/>
              <a:gd name="connsiteX101" fmla="*/ 2049137 w 3492347"/>
              <a:gd name="connsiteY101" fmla="*/ 48748 h 1756362"/>
              <a:gd name="connsiteX102" fmla="*/ 2016086 w 3492347"/>
              <a:gd name="connsiteY102" fmla="*/ 37731 h 1756362"/>
              <a:gd name="connsiteX103" fmla="*/ 1762698 w 3492347"/>
              <a:gd name="connsiteY103" fmla="*/ 26714 h 1756362"/>
              <a:gd name="connsiteX104" fmla="*/ 1575412 w 3492347"/>
              <a:gd name="connsiteY104" fmla="*/ 26714 h 1756362"/>
              <a:gd name="connsiteX105" fmla="*/ 1553378 w 3492347"/>
              <a:gd name="connsiteY105" fmla="*/ 59765 h 1756362"/>
              <a:gd name="connsiteX106" fmla="*/ 1520327 w 3492347"/>
              <a:gd name="connsiteY106" fmla="*/ 92815 h 1756362"/>
              <a:gd name="connsiteX107" fmla="*/ 1564395 w 3492347"/>
              <a:gd name="connsiteY107" fmla="*/ 269085 h 1756362"/>
              <a:gd name="connsiteX108" fmla="*/ 1608462 w 3492347"/>
              <a:gd name="connsiteY108" fmla="*/ 335186 h 1756362"/>
              <a:gd name="connsiteX109" fmla="*/ 1630496 w 3492347"/>
              <a:gd name="connsiteY109" fmla="*/ 368237 h 1756362"/>
              <a:gd name="connsiteX110" fmla="*/ 1641513 w 3492347"/>
              <a:gd name="connsiteY110" fmla="*/ 544507 h 1756362"/>
              <a:gd name="connsiteX111" fmla="*/ 1663547 w 3492347"/>
              <a:gd name="connsiteY111" fmla="*/ 886030 h 1756362"/>
              <a:gd name="connsiteX112" fmla="*/ 1674563 w 3492347"/>
              <a:gd name="connsiteY112" fmla="*/ 1117384 h 1756362"/>
              <a:gd name="connsiteX113" fmla="*/ 1685580 w 3492347"/>
              <a:gd name="connsiteY113" fmla="*/ 1194502 h 1756362"/>
              <a:gd name="connsiteX114" fmla="*/ 1707614 w 3492347"/>
              <a:gd name="connsiteY114" fmla="*/ 1282637 h 1756362"/>
              <a:gd name="connsiteX115" fmla="*/ 1707614 w 3492347"/>
              <a:gd name="connsiteY115" fmla="*/ 1712295 h 1756362"/>
              <a:gd name="connsiteX116" fmla="*/ 1685580 w 3492347"/>
              <a:gd name="connsiteY116" fmla="*/ 1734328 h 1756362"/>
              <a:gd name="connsiteX117" fmla="*/ 1630496 w 3492347"/>
              <a:gd name="connsiteY117" fmla="*/ 1734328 h 1756362"/>
              <a:gd name="connsiteX118" fmla="*/ 1630496 w 3492347"/>
              <a:gd name="connsiteY118" fmla="*/ 1734328 h 1756362"/>
              <a:gd name="connsiteX119" fmla="*/ 1575412 w 3492347"/>
              <a:gd name="connsiteY119" fmla="*/ 1745345 h 1756362"/>
              <a:gd name="connsiteX120" fmla="*/ 1663547 w 3492347"/>
              <a:gd name="connsiteY120" fmla="*/ 1679244 h 1756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3492347" h="1756362">
                <a:moveTo>
                  <a:pt x="1663547" y="1679244"/>
                </a:moveTo>
                <a:lnTo>
                  <a:pt x="1663547" y="1679244"/>
                </a:lnTo>
                <a:cubicBezTo>
                  <a:pt x="1634169" y="1690261"/>
                  <a:pt x="1606573" y="1708629"/>
                  <a:pt x="1575412" y="1712295"/>
                </a:cubicBezTo>
                <a:cubicBezTo>
                  <a:pt x="1477060" y="1723866"/>
                  <a:pt x="1497938" y="1693916"/>
                  <a:pt x="1421176" y="1690261"/>
                </a:cubicBezTo>
                <a:cubicBezTo>
                  <a:pt x="1285405" y="1683796"/>
                  <a:pt x="1149420" y="1683126"/>
                  <a:pt x="1013551" y="1679244"/>
                </a:cubicBezTo>
                <a:lnTo>
                  <a:pt x="649995" y="1668227"/>
                </a:lnTo>
                <a:cubicBezTo>
                  <a:pt x="646323" y="1657210"/>
                  <a:pt x="644618" y="1645328"/>
                  <a:pt x="638978" y="1635177"/>
                </a:cubicBezTo>
                <a:cubicBezTo>
                  <a:pt x="626117" y="1612028"/>
                  <a:pt x="594910" y="1569075"/>
                  <a:pt x="594910" y="1569075"/>
                </a:cubicBezTo>
                <a:cubicBezTo>
                  <a:pt x="591238" y="1558058"/>
                  <a:pt x="586413" y="1547361"/>
                  <a:pt x="583894" y="1536025"/>
                </a:cubicBezTo>
                <a:cubicBezTo>
                  <a:pt x="564258" y="1447659"/>
                  <a:pt x="581903" y="1495009"/>
                  <a:pt x="561860" y="1414839"/>
                </a:cubicBezTo>
                <a:cubicBezTo>
                  <a:pt x="548015" y="1359459"/>
                  <a:pt x="555735" y="1402590"/>
                  <a:pt x="528809" y="1348738"/>
                </a:cubicBezTo>
                <a:cubicBezTo>
                  <a:pt x="523616" y="1338351"/>
                  <a:pt x="520982" y="1326853"/>
                  <a:pt x="517792" y="1315687"/>
                </a:cubicBezTo>
                <a:cubicBezTo>
                  <a:pt x="513633" y="1301129"/>
                  <a:pt x="513547" y="1285163"/>
                  <a:pt x="506776" y="1271620"/>
                </a:cubicBezTo>
                <a:cubicBezTo>
                  <a:pt x="494933" y="1247934"/>
                  <a:pt x="477397" y="1227553"/>
                  <a:pt x="462708" y="1205519"/>
                </a:cubicBezTo>
                <a:cubicBezTo>
                  <a:pt x="437001" y="1166959"/>
                  <a:pt x="429659" y="1146763"/>
                  <a:pt x="374573" y="1128401"/>
                </a:cubicBezTo>
                <a:cubicBezTo>
                  <a:pt x="363556" y="1124729"/>
                  <a:pt x="351674" y="1123024"/>
                  <a:pt x="341523" y="1117384"/>
                </a:cubicBezTo>
                <a:cubicBezTo>
                  <a:pt x="227878" y="1054247"/>
                  <a:pt x="317155" y="1087228"/>
                  <a:pt x="242371" y="1062299"/>
                </a:cubicBezTo>
                <a:cubicBezTo>
                  <a:pt x="231354" y="1051282"/>
                  <a:pt x="216887" y="1042868"/>
                  <a:pt x="209320" y="1029249"/>
                </a:cubicBezTo>
                <a:cubicBezTo>
                  <a:pt x="198040" y="1008946"/>
                  <a:pt x="194630" y="985182"/>
                  <a:pt x="187286" y="963148"/>
                </a:cubicBezTo>
                <a:cubicBezTo>
                  <a:pt x="183614" y="952131"/>
                  <a:pt x="185932" y="936539"/>
                  <a:pt x="176270" y="930097"/>
                </a:cubicBezTo>
                <a:lnTo>
                  <a:pt x="143219" y="908063"/>
                </a:lnTo>
                <a:cubicBezTo>
                  <a:pt x="135874" y="897046"/>
                  <a:pt x="126401" y="887183"/>
                  <a:pt x="121185" y="875013"/>
                </a:cubicBezTo>
                <a:cubicBezTo>
                  <a:pt x="115220" y="861096"/>
                  <a:pt x="122489" y="839746"/>
                  <a:pt x="110168" y="830945"/>
                </a:cubicBezTo>
                <a:cubicBezTo>
                  <a:pt x="91991" y="817961"/>
                  <a:pt x="66101" y="823600"/>
                  <a:pt x="44067" y="819928"/>
                </a:cubicBezTo>
                <a:cubicBezTo>
                  <a:pt x="36722" y="808911"/>
                  <a:pt x="27954" y="798721"/>
                  <a:pt x="22033" y="786878"/>
                </a:cubicBezTo>
                <a:cubicBezTo>
                  <a:pt x="14134" y="771079"/>
                  <a:pt x="3528" y="723871"/>
                  <a:pt x="0" y="709760"/>
                </a:cubicBezTo>
                <a:cubicBezTo>
                  <a:pt x="3051" y="694505"/>
                  <a:pt x="11448" y="640677"/>
                  <a:pt x="22033" y="621625"/>
                </a:cubicBezTo>
                <a:cubicBezTo>
                  <a:pt x="34893" y="598476"/>
                  <a:pt x="44067" y="570213"/>
                  <a:pt x="66101" y="555524"/>
                </a:cubicBezTo>
                <a:lnTo>
                  <a:pt x="99151" y="533490"/>
                </a:lnTo>
                <a:cubicBezTo>
                  <a:pt x="106496" y="522473"/>
                  <a:pt x="112708" y="510611"/>
                  <a:pt x="121185" y="500439"/>
                </a:cubicBezTo>
                <a:cubicBezTo>
                  <a:pt x="162615" y="450724"/>
                  <a:pt x="146430" y="486558"/>
                  <a:pt x="176270" y="434338"/>
                </a:cubicBezTo>
                <a:cubicBezTo>
                  <a:pt x="184418" y="420079"/>
                  <a:pt x="193110" y="405851"/>
                  <a:pt x="198303" y="390271"/>
                </a:cubicBezTo>
                <a:cubicBezTo>
                  <a:pt x="207879" y="361542"/>
                  <a:pt x="203540" y="327333"/>
                  <a:pt x="220337" y="302136"/>
                </a:cubicBezTo>
                <a:cubicBezTo>
                  <a:pt x="252856" y="253356"/>
                  <a:pt x="279605" y="203868"/>
                  <a:pt x="330506" y="169933"/>
                </a:cubicBezTo>
                <a:cubicBezTo>
                  <a:pt x="341523" y="162588"/>
                  <a:pt x="353384" y="156375"/>
                  <a:pt x="363556" y="147899"/>
                </a:cubicBezTo>
                <a:cubicBezTo>
                  <a:pt x="375525" y="137925"/>
                  <a:pt x="384638" y="124823"/>
                  <a:pt x="396607" y="114849"/>
                </a:cubicBezTo>
                <a:cubicBezTo>
                  <a:pt x="411697" y="102274"/>
                  <a:pt x="441323" y="83056"/>
                  <a:pt x="462708" y="81798"/>
                </a:cubicBezTo>
                <a:cubicBezTo>
                  <a:pt x="576412" y="75109"/>
                  <a:pt x="690390" y="74453"/>
                  <a:pt x="804231" y="70781"/>
                </a:cubicBezTo>
                <a:cubicBezTo>
                  <a:pt x="883496" y="44362"/>
                  <a:pt x="784489" y="76423"/>
                  <a:pt x="881349" y="48748"/>
                </a:cubicBezTo>
                <a:cubicBezTo>
                  <a:pt x="892515" y="45558"/>
                  <a:pt x="903234" y="40921"/>
                  <a:pt x="914400" y="37731"/>
                </a:cubicBezTo>
                <a:cubicBezTo>
                  <a:pt x="950704" y="27358"/>
                  <a:pt x="975686" y="23270"/>
                  <a:pt x="1013551" y="15697"/>
                </a:cubicBezTo>
                <a:cubicBezTo>
                  <a:pt x="1204510" y="19369"/>
                  <a:pt x="1395956" y="12605"/>
                  <a:pt x="1586429" y="26714"/>
                </a:cubicBezTo>
                <a:cubicBezTo>
                  <a:pt x="1599633" y="27692"/>
                  <a:pt x="1605251" y="46920"/>
                  <a:pt x="1608462" y="59765"/>
                </a:cubicBezTo>
                <a:cubicBezTo>
                  <a:pt x="1616527" y="92026"/>
                  <a:pt x="1614012" y="126115"/>
                  <a:pt x="1619479" y="158916"/>
                </a:cubicBezTo>
                <a:cubicBezTo>
                  <a:pt x="1621388" y="170371"/>
                  <a:pt x="1627306" y="180801"/>
                  <a:pt x="1630496" y="191967"/>
                </a:cubicBezTo>
                <a:cubicBezTo>
                  <a:pt x="1634656" y="206526"/>
                  <a:pt x="1637841" y="221345"/>
                  <a:pt x="1641513" y="236034"/>
                </a:cubicBezTo>
                <a:cubicBezTo>
                  <a:pt x="1637841" y="283774"/>
                  <a:pt x="1630496" y="331373"/>
                  <a:pt x="1630496" y="379254"/>
                </a:cubicBezTo>
                <a:cubicBezTo>
                  <a:pt x="1630496" y="527834"/>
                  <a:pt x="1636233" y="551618"/>
                  <a:pt x="1652530" y="665692"/>
                </a:cubicBezTo>
                <a:cubicBezTo>
                  <a:pt x="1656202" y="764844"/>
                  <a:pt x="1657545" y="864110"/>
                  <a:pt x="1663547" y="963148"/>
                </a:cubicBezTo>
                <a:cubicBezTo>
                  <a:pt x="1664898" y="985445"/>
                  <a:pt x="1669883" y="1007407"/>
                  <a:pt x="1674563" y="1029249"/>
                </a:cubicBezTo>
                <a:cubicBezTo>
                  <a:pt x="1680908" y="1058859"/>
                  <a:pt x="1696597" y="1117384"/>
                  <a:pt x="1696597" y="1117384"/>
                </a:cubicBezTo>
                <a:cubicBezTo>
                  <a:pt x="1692925" y="1253259"/>
                  <a:pt x="1685580" y="1389084"/>
                  <a:pt x="1685580" y="1525008"/>
                </a:cubicBezTo>
                <a:cubicBezTo>
                  <a:pt x="1685580" y="1596301"/>
                  <a:pt x="1685237" y="1638448"/>
                  <a:pt x="1729648" y="1690261"/>
                </a:cubicBezTo>
                <a:cubicBezTo>
                  <a:pt x="1738265" y="1700314"/>
                  <a:pt x="1751681" y="1704950"/>
                  <a:pt x="1762698" y="1712295"/>
                </a:cubicBezTo>
                <a:cubicBezTo>
                  <a:pt x="1781060" y="1708623"/>
                  <a:pt x="1799718" y="1706205"/>
                  <a:pt x="1817783" y="1701278"/>
                </a:cubicBezTo>
                <a:cubicBezTo>
                  <a:pt x="1840190" y="1695167"/>
                  <a:pt x="1860800" y="1681809"/>
                  <a:pt x="1883884" y="1679244"/>
                </a:cubicBezTo>
                <a:lnTo>
                  <a:pt x="1983036" y="1668227"/>
                </a:lnTo>
                <a:cubicBezTo>
                  <a:pt x="1986708" y="1653538"/>
                  <a:pt x="1980510" y="1630931"/>
                  <a:pt x="1994053" y="1624160"/>
                </a:cubicBezTo>
                <a:cubicBezTo>
                  <a:pt x="2005895" y="1618239"/>
                  <a:pt x="2015260" y="1640272"/>
                  <a:pt x="2027103" y="1646193"/>
                </a:cubicBezTo>
                <a:cubicBezTo>
                  <a:pt x="2037490" y="1651386"/>
                  <a:pt x="2049610" y="1652343"/>
                  <a:pt x="2060154" y="1657210"/>
                </a:cubicBezTo>
                <a:cubicBezTo>
                  <a:pt x="2097433" y="1674416"/>
                  <a:pt x="2136161" y="1689520"/>
                  <a:pt x="2170323" y="1712295"/>
                </a:cubicBezTo>
                <a:lnTo>
                  <a:pt x="2236424" y="1756362"/>
                </a:lnTo>
                <a:lnTo>
                  <a:pt x="2754217" y="1745345"/>
                </a:lnTo>
                <a:cubicBezTo>
                  <a:pt x="2765820" y="1744881"/>
                  <a:pt x="2776101" y="1737518"/>
                  <a:pt x="2787267" y="1734328"/>
                </a:cubicBezTo>
                <a:cubicBezTo>
                  <a:pt x="2801826" y="1730168"/>
                  <a:pt x="2816646" y="1726984"/>
                  <a:pt x="2831335" y="1723312"/>
                </a:cubicBezTo>
                <a:lnTo>
                  <a:pt x="3139807" y="1734328"/>
                </a:lnTo>
                <a:cubicBezTo>
                  <a:pt x="3320260" y="1744353"/>
                  <a:pt x="3129054" y="1755234"/>
                  <a:pt x="3338110" y="1734328"/>
                </a:cubicBezTo>
                <a:cubicBezTo>
                  <a:pt x="3349127" y="1730656"/>
                  <a:pt x="3362093" y="1730566"/>
                  <a:pt x="3371161" y="1723312"/>
                </a:cubicBezTo>
                <a:cubicBezTo>
                  <a:pt x="3381500" y="1715041"/>
                  <a:pt x="3383832" y="1699624"/>
                  <a:pt x="3393195" y="1690261"/>
                </a:cubicBezTo>
                <a:cubicBezTo>
                  <a:pt x="3402557" y="1680898"/>
                  <a:pt x="3415228" y="1675572"/>
                  <a:pt x="3426245" y="1668227"/>
                </a:cubicBezTo>
                <a:cubicBezTo>
                  <a:pt x="3433590" y="1646193"/>
                  <a:pt x="3435396" y="1621451"/>
                  <a:pt x="3448279" y="1602126"/>
                </a:cubicBezTo>
                <a:cubicBezTo>
                  <a:pt x="3455624" y="1591109"/>
                  <a:pt x="3464935" y="1581175"/>
                  <a:pt x="3470313" y="1569075"/>
                </a:cubicBezTo>
                <a:cubicBezTo>
                  <a:pt x="3479746" y="1547851"/>
                  <a:pt x="3492347" y="1502974"/>
                  <a:pt x="3492347" y="1502974"/>
                </a:cubicBezTo>
                <a:cubicBezTo>
                  <a:pt x="3486757" y="1480614"/>
                  <a:pt x="3479796" y="1447982"/>
                  <a:pt x="3470313" y="1425856"/>
                </a:cubicBezTo>
                <a:cubicBezTo>
                  <a:pt x="3463844" y="1410761"/>
                  <a:pt x="3455624" y="1396478"/>
                  <a:pt x="3448279" y="1381789"/>
                </a:cubicBezTo>
                <a:cubicBezTo>
                  <a:pt x="3444607" y="1165124"/>
                  <a:pt x="3447735" y="948236"/>
                  <a:pt x="3437262" y="731793"/>
                </a:cubicBezTo>
                <a:cubicBezTo>
                  <a:pt x="3436622" y="718568"/>
                  <a:pt x="3424591" y="708105"/>
                  <a:pt x="3415229" y="698743"/>
                </a:cubicBezTo>
                <a:cubicBezTo>
                  <a:pt x="3405866" y="689380"/>
                  <a:pt x="3393195" y="684054"/>
                  <a:pt x="3382178" y="676709"/>
                </a:cubicBezTo>
                <a:cubicBezTo>
                  <a:pt x="3345035" y="620995"/>
                  <a:pt x="3380307" y="659249"/>
                  <a:pt x="3327094" y="632642"/>
                </a:cubicBezTo>
                <a:cubicBezTo>
                  <a:pt x="3315251" y="626720"/>
                  <a:pt x="3305667" y="616948"/>
                  <a:pt x="3294043" y="610608"/>
                </a:cubicBezTo>
                <a:cubicBezTo>
                  <a:pt x="3216629" y="568382"/>
                  <a:pt x="3229606" y="574439"/>
                  <a:pt x="3172857" y="555524"/>
                </a:cubicBezTo>
                <a:cubicBezTo>
                  <a:pt x="3161840" y="548179"/>
                  <a:pt x="3149979" y="541966"/>
                  <a:pt x="3139807" y="533490"/>
                </a:cubicBezTo>
                <a:cubicBezTo>
                  <a:pt x="3127838" y="523516"/>
                  <a:pt x="3119720" y="509082"/>
                  <a:pt x="3106756" y="500439"/>
                </a:cubicBezTo>
                <a:cubicBezTo>
                  <a:pt x="3097094" y="493997"/>
                  <a:pt x="3084093" y="494615"/>
                  <a:pt x="3073706" y="489422"/>
                </a:cubicBezTo>
                <a:cubicBezTo>
                  <a:pt x="2988283" y="446711"/>
                  <a:pt x="3090676" y="484063"/>
                  <a:pt x="3007604" y="456372"/>
                </a:cubicBezTo>
                <a:cubicBezTo>
                  <a:pt x="2960609" y="425042"/>
                  <a:pt x="2944866" y="410598"/>
                  <a:pt x="2897436" y="390271"/>
                </a:cubicBezTo>
                <a:cubicBezTo>
                  <a:pt x="2886762" y="385697"/>
                  <a:pt x="2875402" y="382926"/>
                  <a:pt x="2864385" y="379254"/>
                </a:cubicBezTo>
                <a:lnTo>
                  <a:pt x="2798284" y="335186"/>
                </a:lnTo>
                <a:cubicBezTo>
                  <a:pt x="2787267" y="327841"/>
                  <a:pt x="2777794" y="317339"/>
                  <a:pt x="2765233" y="313152"/>
                </a:cubicBezTo>
                <a:lnTo>
                  <a:pt x="2699132" y="291119"/>
                </a:lnTo>
                <a:cubicBezTo>
                  <a:pt x="2688115" y="287447"/>
                  <a:pt x="2675744" y="286544"/>
                  <a:pt x="2666082" y="280102"/>
                </a:cubicBezTo>
                <a:cubicBezTo>
                  <a:pt x="2655065" y="272757"/>
                  <a:pt x="2644874" y="263989"/>
                  <a:pt x="2633031" y="258068"/>
                </a:cubicBezTo>
                <a:cubicBezTo>
                  <a:pt x="2617227" y="250166"/>
                  <a:pt x="2570032" y="239564"/>
                  <a:pt x="2555913" y="236034"/>
                </a:cubicBezTo>
                <a:cubicBezTo>
                  <a:pt x="2493874" y="194677"/>
                  <a:pt x="2535424" y="218188"/>
                  <a:pt x="2423710" y="180950"/>
                </a:cubicBezTo>
                <a:lnTo>
                  <a:pt x="2390660" y="169933"/>
                </a:lnTo>
                <a:cubicBezTo>
                  <a:pt x="2379643" y="166261"/>
                  <a:pt x="2367272" y="165358"/>
                  <a:pt x="2357609" y="158916"/>
                </a:cubicBezTo>
                <a:cubicBezTo>
                  <a:pt x="2346592" y="151572"/>
                  <a:pt x="2336658" y="142260"/>
                  <a:pt x="2324559" y="136883"/>
                </a:cubicBezTo>
                <a:cubicBezTo>
                  <a:pt x="2303335" y="127450"/>
                  <a:pt x="2280491" y="122194"/>
                  <a:pt x="2258457" y="114849"/>
                </a:cubicBezTo>
                <a:lnTo>
                  <a:pt x="2225407" y="103832"/>
                </a:lnTo>
                <a:lnTo>
                  <a:pt x="2192356" y="92815"/>
                </a:lnTo>
                <a:cubicBezTo>
                  <a:pt x="2181339" y="85470"/>
                  <a:pt x="2171961" y="74675"/>
                  <a:pt x="2159306" y="70781"/>
                </a:cubicBezTo>
                <a:cubicBezTo>
                  <a:pt x="2123512" y="59768"/>
                  <a:pt x="2084665" y="60591"/>
                  <a:pt x="2049137" y="48748"/>
                </a:cubicBezTo>
                <a:cubicBezTo>
                  <a:pt x="2038120" y="45076"/>
                  <a:pt x="2027665" y="38622"/>
                  <a:pt x="2016086" y="37731"/>
                </a:cubicBezTo>
                <a:cubicBezTo>
                  <a:pt x="1931793" y="31247"/>
                  <a:pt x="1847161" y="30386"/>
                  <a:pt x="1762698" y="26714"/>
                </a:cubicBezTo>
                <a:cubicBezTo>
                  <a:pt x="1690565" y="8680"/>
                  <a:pt x="1675587" y="0"/>
                  <a:pt x="1575412" y="26714"/>
                </a:cubicBezTo>
                <a:cubicBezTo>
                  <a:pt x="1562618" y="30126"/>
                  <a:pt x="1561855" y="49593"/>
                  <a:pt x="1553378" y="59765"/>
                </a:cubicBezTo>
                <a:cubicBezTo>
                  <a:pt x="1543404" y="71734"/>
                  <a:pt x="1531344" y="81798"/>
                  <a:pt x="1520327" y="92815"/>
                </a:cubicBezTo>
                <a:cubicBezTo>
                  <a:pt x="1536270" y="188474"/>
                  <a:pt x="1525613" y="204448"/>
                  <a:pt x="1564395" y="269085"/>
                </a:cubicBezTo>
                <a:cubicBezTo>
                  <a:pt x="1578019" y="291792"/>
                  <a:pt x="1593773" y="313152"/>
                  <a:pt x="1608462" y="335186"/>
                </a:cubicBezTo>
                <a:lnTo>
                  <a:pt x="1630496" y="368237"/>
                </a:lnTo>
                <a:cubicBezTo>
                  <a:pt x="1634168" y="426994"/>
                  <a:pt x="1638778" y="485699"/>
                  <a:pt x="1641513" y="544507"/>
                </a:cubicBezTo>
                <a:cubicBezTo>
                  <a:pt x="1656729" y="871647"/>
                  <a:pt x="1627910" y="743484"/>
                  <a:pt x="1663547" y="886030"/>
                </a:cubicBezTo>
                <a:cubicBezTo>
                  <a:pt x="1667219" y="963148"/>
                  <a:pt x="1669063" y="1040375"/>
                  <a:pt x="1674563" y="1117384"/>
                </a:cubicBezTo>
                <a:cubicBezTo>
                  <a:pt x="1676413" y="1143285"/>
                  <a:pt x="1680487" y="1169039"/>
                  <a:pt x="1685580" y="1194502"/>
                </a:cubicBezTo>
                <a:cubicBezTo>
                  <a:pt x="1695143" y="1242314"/>
                  <a:pt x="1706213" y="1221005"/>
                  <a:pt x="1707614" y="1282637"/>
                </a:cubicBezTo>
                <a:cubicBezTo>
                  <a:pt x="1710868" y="1425819"/>
                  <a:pt x="1707614" y="1569076"/>
                  <a:pt x="1707614" y="1712295"/>
                </a:cubicBezTo>
                <a:lnTo>
                  <a:pt x="1685580" y="1734328"/>
                </a:lnTo>
                <a:lnTo>
                  <a:pt x="1630496" y="1734328"/>
                </a:lnTo>
                <a:lnTo>
                  <a:pt x="1630496" y="1734328"/>
                </a:lnTo>
                <a:lnTo>
                  <a:pt x="1575412" y="1745345"/>
                </a:lnTo>
                <a:lnTo>
                  <a:pt x="1663547" y="1679244"/>
                </a:lnTo>
                <a:close/>
              </a:path>
            </a:pathLst>
          </a:custGeom>
          <a:solidFill>
            <a:srgbClr val="B316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Forme libre 9"/>
          <p:cNvSpPr/>
          <p:nvPr/>
        </p:nvSpPr>
        <p:spPr>
          <a:xfrm>
            <a:off x="2123728" y="2636912"/>
            <a:ext cx="3694699" cy="708570"/>
          </a:xfrm>
          <a:custGeom>
            <a:avLst/>
            <a:gdLst>
              <a:gd name="connsiteX0" fmla="*/ 167477 w 3694699"/>
              <a:gd name="connsiteY0" fmla="*/ 473725 h 708570"/>
              <a:gd name="connsiteX1" fmla="*/ 167477 w 3694699"/>
              <a:gd name="connsiteY1" fmla="*/ 473725 h 708570"/>
              <a:gd name="connsiteX2" fmla="*/ 2224 w 3694699"/>
              <a:gd name="connsiteY2" fmla="*/ 407624 h 708570"/>
              <a:gd name="connsiteX3" fmla="*/ 13241 w 3694699"/>
              <a:gd name="connsiteY3" fmla="*/ 352540 h 708570"/>
              <a:gd name="connsiteX4" fmla="*/ 79342 w 3694699"/>
              <a:gd name="connsiteY4" fmla="*/ 330506 h 708570"/>
              <a:gd name="connsiteX5" fmla="*/ 200528 w 3694699"/>
              <a:gd name="connsiteY5" fmla="*/ 308472 h 708570"/>
              <a:gd name="connsiteX6" fmla="*/ 299680 w 3694699"/>
              <a:gd name="connsiteY6" fmla="*/ 264405 h 708570"/>
              <a:gd name="connsiteX7" fmla="*/ 409848 w 3694699"/>
              <a:gd name="connsiteY7" fmla="*/ 187287 h 708570"/>
              <a:gd name="connsiteX8" fmla="*/ 442899 w 3694699"/>
              <a:gd name="connsiteY8" fmla="*/ 165253 h 708570"/>
              <a:gd name="connsiteX9" fmla="*/ 509000 w 3694699"/>
              <a:gd name="connsiteY9" fmla="*/ 143219 h 708570"/>
              <a:gd name="connsiteX10" fmla="*/ 542051 w 3694699"/>
              <a:gd name="connsiteY10" fmla="*/ 121186 h 708570"/>
              <a:gd name="connsiteX11" fmla="*/ 641203 w 3694699"/>
              <a:gd name="connsiteY11" fmla="*/ 110169 h 708570"/>
              <a:gd name="connsiteX12" fmla="*/ 696287 w 3694699"/>
              <a:gd name="connsiteY12" fmla="*/ 99152 h 708570"/>
              <a:gd name="connsiteX13" fmla="*/ 905607 w 3694699"/>
              <a:gd name="connsiteY13" fmla="*/ 88135 h 708570"/>
              <a:gd name="connsiteX14" fmla="*/ 982725 w 3694699"/>
              <a:gd name="connsiteY14" fmla="*/ 77118 h 708570"/>
              <a:gd name="connsiteX15" fmla="*/ 1092894 w 3694699"/>
              <a:gd name="connsiteY15" fmla="*/ 66101 h 708570"/>
              <a:gd name="connsiteX16" fmla="*/ 1136962 w 3694699"/>
              <a:gd name="connsiteY16" fmla="*/ 55085 h 708570"/>
              <a:gd name="connsiteX17" fmla="*/ 1236113 w 3694699"/>
              <a:gd name="connsiteY17" fmla="*/ 44068 h 708570"/>
              <a:gd name="connsiteX18" fmla="*/ 1357299 w 3694699"/>
              <a:gd name="connsiteY18" fmla="*/ 22034 h 708570"/>
              <a:gd name="connsiteX19" fmla="*/ 1390350 w 3694699"/>
              <a:gd name="connsiteY19" fmla="*/ 11017 h 708570"/>
              <a:gd name="connsiteX20" fmla="*/ 1775940 w 3694699"/>
              <a:gd name="connsiteY20" fmla="*/ 0 h 708570"/>
              <a:gd name="connsiteX21" fmla="*/ 2304750 w 3694699"/>
              <a:gd name="connsiteY21" fmla="*/ 11017 h 708570"/>
              <a:gd name="connsiteX22" fmla="*/ 2337800 w 3694699"/>
              <a:gd name="connsiteY22" fmla="*/ 33051 h 708570"/>
              <a:gd name="connsiteX23" fmla="*/ 2381868 w 3694699"/>
              <a:gd name="connsiteY23" fmla="*/ 66101 h 708570"/>
              <a:gd name="connsiteX24" fmla="*/ 2447969 w 3694699"/>
              <a:gd name="connsiteY24" fmla="*/ 88135 h 708570"/>
              <a:gd name="connsiteX25" fmla="*/ 2481019 w 3694699"/>
              <a:gd name="connsiteY25" fmla="*/ 99152 h 708570"/>
              <a:gd name="connsiteX26" fmla="*/ 2591188 w 3694699"/>
              <a:gd name="connsiteY26" fmla="*/ 121186 h 708570"/>
              <a:gd name="connsiteX27" fmla="*/ 2635256 w 3694699"/>
              <a:gd name="connsiteY27" fmla="*/ 143219 h 708570"/>
              <a:gd name="connsiteX28" fmla="*/ 2690340 w 3694699"/>
              <a:gd name="connsiteY28" fmla="*/ 154236 h 708570"/>
              <a:gd name="connsiteX29" fmla="*/ 2723390 w 3694699"/>
              <a:gd name="connsiteY29" fmla="*/ 165253 h 708570"/>
              <a:gd name="connsiteX30" fmla="*/ 2767458 w 3694699"/>
              <a:gd name="connsiteY30" fmla="*/ 176270 h 708570"/>
              <a:gd name="connsiteX31" fmla="*/ 2833559 w 3694699"/>
              <a:gd name="connsiteY31" fmla="*/ 198304 h 708570"/>
              <a:gd name="connsiteX32" fmla="*/ 2866610 w 3694699"/>
              <a:gd name="connsiteY32" fmla="*/ 209321 h 708570"/>
              <a:gd name="connsiteX33" fmla="*/ 2998812 w 3694699"/>
              <a:gd name="connsiteY33" fmla="*/ 220338 h 708570"/>
              <a:gd name="connsiteX34" fmla="*/ 3031863 w 3694699"/>
              <a:gd name="connsiteY34" fmla="*/ 242371 h 708570"/>
              <a:gd name="connsiteX35" fmla="*/ 3086947 w 3694699"/>
              <a:gd name="connsiteY35" fmla="*/ 341523 h 708570"/>
              <a:gd name="connsiteX36" fmla="*/ 3119998 w 3694699"/>
              <a:gd name="connsiteY36" fmla="*/ 352540 h 708570"/>
              <a:gd name="connsiteX37" fmla="*/ 3164065 w 3694699"/>
              <a:gd name="connsiteY37" fmla="*/ 374574 h 708570"/>
              <a:gd name="connsiteX38" fmla="*/ 3230166 w 3694699"/>
              <a:gd name="connsiteY38" fmla="*/ 396607 h 708570"/>
              <a:gd name="connsiteX39" fmla="*/ 3274234 w 3694699"/>
              <a:gd name="connsiteY39" fmla="*/ 418641 h 708570"/>
              <a:gd name="connsiteX40" fmla="*/ 3307284 w 3694699"/>
              <a:gd name="connsiteY40" fmla="*/ 429658 h 708570"/>
              <a:gd name="connsiteX41" fmla="*/ 3406436 w 3694699"/>
              <a:gd name="connsiteY41" fmla="*/ 473725 h 708570"/>
              <a:gd name="connsiteX42" fmla="*/ 3472537 w 3694699"/>
              <a:gd name="connsiteY42" fmla="*/ 495759 h 708570"/>
              <a:gd name="connsiteX43" fmla="*/ 3549656 w 3694699"/>
              <a:gd name="connsiteY43" fmla="*/ 528810 h 708570"/>
              <a:gd name="connsiteX44" fmla="*/ 3582706 w 3694699"/>
              <a:gd name="connsiteY44" fmla="*/ 561860 h 708570"/>
              <a:gd name="connsiteX45" fmla="*/ 3615757 w 3694699"/>
              <a:gd name="connsiteY45" fmla="*/ 583894 h 708570"/>
              <a:gd name="connsiteX46" fmla="*/ 3637790 w 3694699"/>
              <a:gd name="connsiteY46" fmla="*/ 616945 h 708570"/>
              <a:gd name="connsiteX47" fmla="*/ 3659824 w 3694699"/>
              <a:gd name="connsiteY47" fmla="*/ 694063 h 708570"/>
              <a:gd name="connsiteX48" fmla="*/ 3626774 w 3694699"/>
              <a:gd name="connsiteY48" fmla="*/ 705080 h 708570"/>
              <a:gd name="connsiteX49" fmla="*/ 3009829 w 3694699"/>
              <a:gd name="connsiteY49" fmla="*/ 683046 h 708570"/>
              <a:gd name="connsiteX50" fmla="*/ 2624239 w 3694699"/>
              <a:gd name="connsiteY50" fmla="*/ 661012 h 708570"/>
              <a:gd name="connsiteX51" fmla="*/ 2580171 w 3694699"/>
              <a:gd name="connsiteY51" fmla="*/ 649995 h 708570"/>
              <a:gd name="connsiteX52" fmla="*/ 2018311 w 3694699"/>
              <a:gd name="connsiteY52" fmla="*/ 627962 h 708570"/>
              <a:gd name="connsiteX53" fmla="*/ 1908142 w 3694699"/>
              <a:gd name="connsiteY53" fmla="*/ 605928 h 708570"/>
              <a:gd name="connsiteX54" fmla="*/ 1864075 w 3694699"/>
              <a:gd name="connsiteY54" fmla="*/ 594911 h 708570"/>
              <a:gd name="connsiteX55" fmla="*/ 1478484 w 3694699"/>
              <a:gd name="connsiteY55" fmla="*/ 572877 h 708570"/>
              <a:gd name="connsiteX56" fmla="*/ 740354 w 3694699"/>
              <a:gd name="connsiteY56" fmla="*/ 550844 h 708570"/>
              <a:gd name="connsiteX57" fmla="*/ 608152 w 3694699"/>
              <a:gd name="connsiteY57" fmla="*/ 528810 h 708570"/>
              <a:gd name="connsiteX58" fmla="*/ 497983 w 3694699"/>
              <a:gd name="connsiteY58" fmla="*/ 517793 h 708570"/>
              <a:gd name="connsiteX59" fmla="*/ 464933 w 3694699"/>
              <a:gd name="connsiteY59" fmla="*/ 506776 h 708570"/>
              <a:gd name="connsiteX60" fmla="*/ 222562 w 3694699"/>
              <a:gd name="connsiteY60" fmla="*/ 484742 h 708570"/>
              <a:gd name="connsiteX61" fmla="*/ 145443 w 3694699"/>
              <a:gd name="connsiteY61" fmla="*/ 462709 h 708570"/>
              <a:gd name="connsiteX62" fmla="*/ 101376 w 3694699"/>
              <a:gd name="connsiteY62" fmla="*/ 451692 h 708570"/>
              <a:gd name="connsiteX63" fmla="*/ 167477 w 3694699"/>
              <a:gd name="connsiteY63" fmla="*/ 473725 h 708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694699" h="708570">
                <a:moveTo>
                  <a:pt x="167477" y="473725"/>
                </a:moveTo>
                <a:lnTo>
                  <a:pt x="167477" y="473725"/>
                </a:lnTo>
                <a:cubicBezTo>
                  <a:pt x="1886" y="438242"/>
                  <a:pt x="29868" y="490556"/>
                  <a:pt x="2224" y="407624"/>
                </a:cubicBezTo>
                <a:cubicBezTo>
                  <a:pt x="5896" y="389263"/>
                  <a:pt x="0" y="365781"/>
                  <a:pt x="13241" y="352540"/>
                </a:cubicBezTo>
                <a:cubicBezTo>
                  <a:pt x="29664" y="336117"/>
                  <a:pt x="57308" y="337851"/>
                  <a:pt x="79342" y="330506"/>
                </a:cubicBezTo>
                <a:cubicBezTo>
                  <a:pt x="140480" y="310127"/>
                  <a:pt x="100872" y="320929"/>
                  <a:pt x="200528" y="308472"/>
                </a:cubicBezTo>
                <a:cubicBezTo>
                  <a:pt x="279190" y="282252"/>
                  <a:pt x="247304" y="299322"/>
                  <a:pt x="299680" y="264405"/>
                </a:cubicBezTo>
                <a:cubicBezTo>
                  <a:pt x="347992" y="191934"/>
                  <a:pt x="289876" y="267269"/>
                  <a:pt x="409848" y="187287"/>
                </a:cubicBezTo>
                <a:cubicBezTo>
                  <a:pt x="420865" y="179942"/>
                  <a:pt x="430799" y="170631"/>
                  <a:pt x="442899" y="165253"/>
                </a:cubicBezTo>
                <a:cubicBezTo>
                  <a:pt x="464123" y="155820"/>
                  <a:pt x="489675" y="156102"/>
                  <a:pt x="509000" y="143219"/>
                </a:cubicBezTo>
                <a:cubicBezTo>
                  <a:pt x="520017" y="135875"/>
                  <a:pt x="529206" y="124397"/>
                  <a:pt x="542051" y="121186"/>
                </a:cubicBezTo>
                <a:cubicBezTo>
                  <a:pt x="574312" y="113121"/>
                  <a:pt x="608283" y="114872"/>
                  <a:pt x="641203" y="110169"/>
                </a:cubicBezTo>
                <a:cubicBezTo>
                  <a:pt x="659740" y="107521"/>
                  <a:pt x="677627" y="100707"/>
                  <a:pt x="696287" y="99152"/>
                </a:cubicBezTo>
                <a:cubicBezTo>
                  <a:pt x="765916" y="93350"/>
                  <a:pt x="835834" y="91807"/>
                  <a:pt x="905607" y="88135"/>
                </a:cubicBezTo>
                <a:cubicBezTo>
                  <a:pt x="931313" y="84463"/>
                  <a:pt x="956936" y="80152"/>
                  <a:pt x="982725" y="77118"/>
                </a:cubicBezTo>
                <a:cubicBezTo>
                  <a:pt x="1019378" y="72806"/>
                  <a:pt x="1056359" y="71320"/>
                  <a:pt x="1092894" y="66101"/>
                </a:cubicBezTo>
                <a:cubicBezTo>
                  <a:pt x="1107883" y="63960"/>
                  <a:pt x="1121997" y="57387"/>
                  <a:pt x="1136962" y="55085"/>
                </a:cubicBezTo>
                <a:cubicBezTo>
                  <a:pt x="1169829" y="50029"/>
                  <a:pt x="1203063" y="47740"/>
                  <a:pt x="1236113" y="44068"/>
                </a:cubicBezTo>
                <a:cubicBezTo>
                  <a:pt x="1366755" y="11407"/>
                  <a:pt x="1159923" y="61510"/>
                  <a:pt x="1357299" y="22034"/>
                </a:cubicBezTo>
                <a:cubicBezTo>
                  <a:pt x="1368686" y="19756"/>
                  <a:pt x="1378753" y="11627"/>
                  <a:pt x="1390350" y="11017"/>
                </a:cubicBezTo>
                <a:cubicBezTo>
                  <a:pt x="1518755" y="4259"/>
                  <a:pt x="1647410" y="3672"/>
                  <a:pt x="1775940" y="0"/>
                </a:cubicBezTo>
                <a:cubicBezTo>
                  <a:pt x="1952210" y="3672"/>
                  <a:pt x="2128746" y="664"/>
                  <a:pt x="2304750" y="11017"/>
                </a:cubicBezTo>
                <a:cubicBezTo>
                  <a:pt x="2317968" y="11795"/>
                  <a:pt x="2327026" y="25355"/>
                  <a:pt x="2337800" y="33051"/>
                </a:cubicBezTo>
                <a:cubicBezTo>
                  <a:pt x="2352741" y="43723"/>
                  <a:pt x="2365445" y="57890"/>
                  <a:pt x="2381868" y="66101"/>
                </a:cubicBezTo>
                <a:cubicBezTo>
                  <a:pt x="2402642" y="76488"/>
                  <a:pt x="2425935" y="80790"/>
                  <a:pt x="2447969" y="88135"/>
                </a:cubicBezTo>
                <a:cubicBezTo>
                  <a:pt x="2458986" y="91807"/>
                  <a:pt x="2469564" y="97243"/>
                  <a:pt x="2481019" y="99152"/>
                </a:cubicBezTo>
                <a:cubicBezTo>
                  <a:pt x="2503869" y="102960"/>
                  <a:pt x="2564890" y="111324"/>
                  <a:pt x="2591188" y="121186"/>
                </a:cubicBezTo>
                <a:cubicBezTo>
                  <a:pt x="2606565" y="126952"/>
                  <a:pt x="2619676" y="138026"/>
                  <a:pt x="2635256" y="143219"/>
                </a:cubicBezTo>
                <a:cubicBezTo>
                  <a:pt x="2653020" y="149140"/>
                  <a:pt x="2672174" y="149694"/>
                  <a:pt x="2690340" y="154236"/>
                </a:cubicBezTo>
                <a:cubicBezTo>
                  <a:pt x="2701606" y="157053"/>
                  <a:pt x="2712224" y="162063"/>
                  <a:pt x="2723390" y="165253"/>
                </a:cubicBezTo>
                <a:cubicBezTo>
                  <a:pt x="2737949" y="169413"/>
                  <a:pt x="2752955" y="171919"/>
                  <a:pt x="2767458" y="176270"/>
                </a:cubicBezTo>
                <a:cubicBezTo>
                  <a:pt x="2789704" y="182944"/>
                  <a:pt x="2811525" y="190959"/>
                  <a:pt x="2833559" y="198304"/>
                </a:cubicBezTo>
                <a:cubicBezTo>
                  <a:pt x="2844576" y="201976"/>
                  <a:pt x="2855037" y="208357"/>
                  <a:pt x="2866610" y="209321"/>
                </a:cubicBezTo>
                <a:lnTo>
                  <a:pt x="2998812" y="220338"/>
                </a:lnTo>
                <a:cubicBezTo>
                  <a:pt x="3009829" y="227682"/>
                  <a:pt x="3024845" y="231143"/>
                  <a:pt x="3031863" y="242371"/>
                </a:cubicBezTo>
                <a:cubicBezTo>
                  <a:pt x="3072925" y="308069"/>
                  <a:pt x="3028015" y="302234"/>
                  <a:pt x="3086947" y="341523"/>
                </a:cubicBezTo>
                <a:cubicBezTo>
                  <a:pt x="3096610" y="347965"/>
                  <a:pt x="3109324" y="347965"/>
                  <a:pt x="3119998" y="352540"/>
                </a:cubicBezTo>
                <a:cubicBezTo>
                  <a:pt x="3135093" y="359009"/>
                  <a:pt x="3148817" y="368475"/>
                  <a:pt x="3164065" y="374574"/>
                </a:cubicBezTo>
                <a:cubicBezTo>
                  <a:pt x="3185629" y="383200"/>
                  <a:pt x="3209393" y="386220"/>
                  <a:pt x="3230166" y="396607"/>
                </a:cubicBezTo>
                <a:cubicBezTo>
                  <a:pt x="3244855" y="403952"/>
                  <a:pt x="3259139" y="412172"/>
                  <a:pt x="3274234" y="418641"/>
                </a:cubicBezTo>
                <a:cubicBezTo>
                  <a:pt x="3284908" y="423215"/>
                  <a:pt x="3296897" y="424465"/>
                  <a:pt x="3307284" y="429658"/>
                </a:cubicBezTo>
                <a:cubicBezTo>
                  <a:pt x="3412030" y="482032"/>
                  <a:pt x="3235913" y="416885"/>
                  <a:pt x="3406436" y="473725"/>
                </a:cubicBezTo>
                <a:lnTo>
                  <a:pt x="3472537" y="495759"/>
                </a:lnTo>
                <a:cubicBezTo>
                  <a:pt x="3499510" y="504750"/>
                  <a:pt x="3525831" y="511792"/>
                  <a:pt x="3549656" y="528810"/>
                </a:cubicBezTo>
                <a:cubicBezTo>
                  <a:pt x="3562334" y="537866"/>
                  <a:pt x="3570737" y="551886"/>
                  <a:pt x="3582706" y="561860"/>
                </a:cubicBezTo>
                <a:cubicBezTo>
                  <a:pt x="3592878" y="570337"/>
                  <a:pt x="3604740" y="576549"/>
                  <a:pt x="3615757" y="583894"/>
                </a:cubicBezTo>
                <a:cubicBezTo>
                  <a:pt x="3623101" y="594911"/>
                  <a:pt x="3629314" y="606773"/>
                  <a:pt x="3637790" y="616945"/>
                </a:cubicBezTo>
                <a:cubicBezTo>
                  <a:pt x="3660887" y="644661"/>
                  <a:pt x="3694699" y="650468"/>
                  <a:pt x="3659824" y="694063"/>
                </a:cubicBezTo>
                <a:cubicBezTo>
                  <a:pt x="3652570" y="703131"/>
                  <a:pt x="3637791" y="701408"/>
                  <a:pt x="3626774" y="705080"/>
                </a:cubicBezTo>
                <a:cubicBezTo>
                  <a:pt x="3421126" y="697735"/>
                  <a:pt x="3214019" y="708570"/>
                  <a:pt x="3009829" y="683046"/>
                </a:cubicBezTo>
                <a:cubicBezTo>
                  <a:pt x="2823241" y="659722"/>
                  <a:pt x="2951281" y="673125"/>
                  <a:pt x="2624239" y="661012"/>
                </a:cubicBezTo>
                <a:cubicBezTo>
                  <a:pt x="2609550" y="657340"/>
                  <a:pt x="2595106" y="652484"/>
                  <a:pt x="2580171" y="649995"/>
                </a:cubicBezTo>
                <a:cubicBezTo>
                  <a:pt x="2406458" y="621044"/>
                  <a:pt x="2142038" y="630839"/>
                  <a:pt x="2018311" y="627962"/>
                </a:cubicBezTo>
                <a:cubicBezTo>
                  <a:pt x="1950434" y="605336"/>
                  <a:pt x="2019544" y="626183"/>
                  <a:pt x="1908142" y="605928"/>
                </a:cubicBezTo>
                <a:cubicBezTo>
                  <a:pt x="1893245" y="603219"/>
                  <a:pt x="1879010" y="597400"/>
                  <a:pt x="1864075" y="594911"/>
                </a:cubicBezTo>
                <a:cubicBezTo>
                  <a:pt x="1737462" y="573808"/>
                  <a:pt x="1604534" y="577546"/>
                  <a:pt x="1478484" y="572877"/>
                </a:cubicBezTo>
                <a:cubicBezTo>
                  <a:pt x="1173769" y="529346"/>
                  <a:pt x="1507476" y="573742"/>
                  <a:pt x="740354" y="550844"/>
                </a:cubicBezTo>
                <a:cubicBezTo>
                  <a:pt x="677197" y="548959"/>
                  <a:pt x="665264" y="536425"/>
                  <a:pt x="608152" y="528810"/>
                </a:cubicBezTo>
                <a:cubicBezTo>
                  <a:pt x="571570" y="523932"/>
                  <a:pt x="534706" y="521465"/>
                  <a:pt x="497983" y="517793"/>
                </a:cubicBezTo>
                <a:cubicBezTo>
                  <a:pt x="486966" y="514121"/>
                  <a:pt x="476269" y="509295"/>
                  <a:pt x="464933" y="506776"/>
                </a:cubicBezTo>
                <a:cubicBezTo>
                  <a:pt x="383953" y="488780"/>
                  <a:pt x="307295" y="490038"/>
                  <a:pt x="222562" y="484742"/>
                </a:cubicBezTo>
                <a:cubicBezTo>
                  <a:pt x="143311" y="458325"/>
                  <a:pt x="242285" y="490377"/>
                  <a:pt x="145443" y="462709"/>
                </a:cubicBezTo>
                <a:cubicBezTo>
                  <a:pt x="102817" y="450531"/>
                  <a:pt x="125932" y="451692"/>
                  <a:pt x="101376" y="451692"/>
                </a:cubicBezTo>
                <a:lnTo>
                  <a:pt x="167477" y="47372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Forme libre 16"/>
          <p:cNvSpPr/>
          <p:nvPr/>
        </p:nvSpPr>
        <p:spPr>
          <a:xfrm>
            <a:off x="2771800" y="3356992"/>
            <a:ext cx="337697" cy="160604"/>
          </a:xfrm>
          <a:custGeom>
            <a:avLst/>
            <a:gdLst>
              <a:gd name="connsiteX0" fmla="*/ 205495 w 337697"/>
              <a:gd name="connsiteY0" fmla="*/ 157018 h 160604"/>
              <a:gd name="connsiteX1" fmla="*/ 205495 w 337697"/>
              <a:gd name="connsiteY1" fmla="*/ 157018 h 160604"/>
              <a:gd name="connsiteX2" fmla="*/ 326681 w 337697"/>
              <a:gd name="connsiteY2" fmla="*/ 101933 h 160604"/>
              <a:gd name="connsiteX3" fmla="*/ 337697 w 337697"/>
              <a:gd name="connsiteY3" fmla="*/ 68883 h 160604"/>
              <a:gd name="connsiteX4" fmla="*/ 18208 w 337697"/>
              <a:gd name="connsiteY4" fmla="*/ 57866 h 160604"/>
              <a:gd name="connsiteX5" fmla="*/ 29225 w 337697"/>
              <a:gd name="connsiteY5" fmla="*/ 112950 h 160604"/>
              <a:gd name="connsiteX6" fmla="*/ 62276 w 337697"/>
              <a:gd name="connsiteY6" fmla="*/ 134984 h 160604"/>
              <a:gd name="connsiteX7" fmla="*/ 205495 w 337697"/>
              <a:gd name="connsiteY7" fmla="*/ 157018 h 160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7697" h="160604">
                <a:moveTo>
                  <a:pt x="205495" y="157018"/>
                </a:moveTo>
                <a:lnTo>
                  <a:pt x="205495" y="157018"/>
                </a:lnTo>
                <a:cubicBezTo>
                  <a:pt x="288219" y="138635"/>
                  <a:pt x="297346" y="160604"/>
                  <a:pt x="326681" y="101933"/>
                </a:cubicBezTo>
                <a:cubicBezTo>
                  <a:pt x="331874" y="91546"/>
                  <a:pt x="334025" y="79900"/>
                  <a:pt x="337697" y="68883"/>
                </a:cubicBezTo>
                <a:cubicBezTo>
                  <a:pt x="234375" y="0"/>
                  <a:pt x="251267" y="1932"/>
                  <a:pt x="18208" y="57866"/>
                </a:cubicBezTo>
                <a:cubicBezTo>
                  <a:pt x="0" y="62236"/>
                  <a:pt x="19935" y="96692"/>
                  <a:pt x="29225" y="112950"/>
                </a:cubicBezTo>
                <a:cubicBezTo>
                  <a:pt x="35794" y="124446"/>
                  <a:pt x="49431" y="131773"/>
                  <a:pt x="62276" y="134984"/>
                </a:cubicBezTo>
                <a:cubicBezTo>
                  <a:pt x="111210" y="147218"/>
                  <a:pt x="181625" y="153346"/>
                  <a:pt x="205495" y="157018"/>
                </a:cubicBezTo>
                <a:close/>
              </a:path>
            </a:pathLst>
          </a:custGeom>
          <a:solidFill>
            <a:srgbClr val="931B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Forme libre 17"/>
          <p:cNvSpPr/>
          <p:nvPr/>
        </p:nvSpPr>
        <p:spPr>
          <a:xfrm>
            <a:off x="4283968" y="3429000"/>
            <a:ext cx="329530" cy="123051"/>
          </a:xfrm>
          <a:custGeom>
            <a:avLst/>
            <a:gdLst>
              <a:gd name="connsiteX0" fmla="*/ 189383 w 329530"/>
              <a:gd name="connsiteY0" fmla="*/ 90001 h 123051"/>
              <a:gd name="connsiteX1" fmla="*/ 189383 w 329530"/>
              <a:gd name="connsiteY1" fmla="*/ 90001 h 123051"/>
              <a:gd name="connsiteX2" fmla="*/ 288535 w 329530"/>
              <a:gd name="connsiteY2" fmla="*/ 56950 h 123051"/>
              <a:gd name="connsiteX3" fmla="*/ 321586 w 329530"/>
              <a:gd name="connsiteY3" fmla="*/ 34917 h 123051"/>
              <a:gd name="connsiteX4" fmla="*/ 255485 w 329530"/>
              <a:gd name="connsiteY4" fmla="*/ 12883 h 123051"/>
              <a:gd name="connsiteX5" fmla="*/ 222434 w 329530"/>
              <a:gd name="connsiteY5" fmla="*/ 1866 h 123051"/>
              <a:gd name="connsiteX6" fmla="*/ 35147 w 329530"/>
              <a:gd name="connsiteY6" fmla="*/ 12883 h 123051"/>
              <a:gd name="connsiteX7" fmla="*/ 24130 w 329530"/>
              <a:gd name="connsiteY7" fmla="*/ 101018 h 123051"/>
              <a:gd name="connsiteX8" fmla="*/ 90232 w 329530"/>
              <a:gd name="connsiteY8" fmla="*/ 123051 h 123051"/>
              <a:gd name="connsiteX9" fmla="*/ 189383 w 329530"/>
              <a:gd name="connsiteY9" fmla="*/ 90001 h 12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9530" h="123051">
                <a:moveTo>
                  <a:pt x="189383" y="90001"/>
                </a:moveTo>
                <a:lnTo>
                  <a:pt x="189383" y="90001"/>
                </a:lnTo>
                <a:cubicBezTo>
                  <a:pt x="222434" y="78984"/>
                  <a:pt x="256376" y="70349"/>
                  <a:pt x="288535" y="56950"/>
                </a:cubicBezTo>
                <a:cubicBezTo>
                  <a:pt x="300757" y="51858"/>
                  <a:pt x="329530" y="45510"/>
                  <a:pt x="321586" y="34917"/>
                </a:cubicBezTo>
                <a:cubicBezTo>
                  <a:pt x="307651" y="16337"/>
                  <a:pt x="277519" y="20228"/>
                  <a:pt x="255485" y="12883"/>
                </a:cubicBezTo>
                <a:lnTo>
                  <a:pt x="222434" y="1866"/>
                </a:lnTo>
                <a:cubicBezTo>
                  <a:pt x="160005" y="5538"/>
                  <a:pt x="96343" y="0"/>
                  <a:pt x="35147" y="12883"/>
                </a:cubicBezTo>
                <a:cubicBezTo>
                  <a:pt x="0" y="20282"/>
                  <a:pt x="14372" y="91260"/>
                  <a:pt x="24130" y="101018"/>
                </a:cubicBezTo>
                <a:cubicBezTo>
                  <a:pt x="40553" y="117441"/>
                  <a:pt x="90232" y="123051"/>
                  <a:pt x="90232" y="123051"/>
                </a:cubicBezTo>
                <a:cubicBezTo>
                  <a:pt x="194545" y="111462"/>
                  <a:pt x="172858" y="95509"/>
                  <a:pt x="189383" y="90001"/>
                </a:cubicBezTo>
                <a:close/>
              </a:path>
            </a:pathLst>
          </a:custGeom>
          <a:solidFill>
            <a:srgbClr val="931B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Forme libre 18"/>
          <p:cNvSpPr/>
          <p:nvPr/>
        </p:nvSpPr>
        <p:spPr>
          <a:xfrm>
            <a:off x="971600" y="3212976"/>
            <a:ext cx="432729" cy="337970"/>
          </a:xfrm>
          <a:custGeom>
            <a:avLst/>
            <a:gdLst>
              <a:gd name="connsiteX0" fmla="*/ 55085 w 432729"/>
              <a:gd name="connsiteY0" fmla="*/ 0 h 337970"/>
              <a:gd name="connsiteX1" fmla="*/ 55085 w 432729"/>
              <a:gd name="connsiteY1" fmla="*/ 0 h 337970"/>
              <a:gd name="connsiteX2" fmla="*/ 187287 w 432729"/>
              <a:gd name="connsiteY2" fmla="*/ 11017 h 337970"/>
              <a:gd name="connsiteX3" fmla="*/ 253388 w 432729"/>
              <a:gd name="connsiteY3" fmla="*/ 33051 h 337970"/>
              <a:gd name="connsiteX4" fmla="*/ 286439 w 432729"/>
              <a:gd name="connsiteY4" fmla="*/ 55084 h 337970"/>
              <a:gd name="connsiteX5" fmla="*/ 407624 w 432729"/>
              <a:gd name="connsiteY5" fmla="*/ 66101 h 337970"/>
              <a:gd name="connsiteX6" fmla="*/ 407624 w 432729"/>
              <a:gd name="connsiteY6" fmla="*/ 143219 h 337970"/>
              <a:gd name="connsiteX7" fmla="*/ 341523 w 432729"/>
              <a:gd name="connsiteY7" fmla="*/ 165253 h 337970"/>
              <a:gd name="connsiteX8" fmla="*/ 275422 w 432729"/>
              <a:gd name="connsiteY8" fmla="*/ 209321 h 337970"/>
              <a:gd name="connsiteX9" fmla="*/ 198304 w 432729"/>
              <a:gd name="connsiteY9" fmla="*/ 308472 h 337970"/>
              <a:gd name="connsiteX10" fmla="*/ 132203 w 432729"/>
              <a:gd name="connsiteY10" fmla="*/ 330506 h 337970"/>
              <a:gd name="connsiteX11" fmla="*/ 11017 w 432729"/>
              <a:gd name="connsiteY11" fmla="*/ 286439 h 337970"/>
              <a:gd name="connsiteX12" fmla="*/ 0 w 432729"/>
              <a:gd name="connsiteY12" fmla="*/ 253388 h 337970"/>
              <a:gd name="connsiteX13" fmla="*/ 11017 w 432729"/>
              <a:gd name="connsiteY13" fmla="*/ 220337 h 337970"/>
              <a:gd name="connsiteX14" fmla="*/ 44068 w 432729"/>
              <a:gd name="connsiteY14" fmla="*/ 154236 h 337970"/>
              <a:gd name="connsiteX15" fmla="*/ 55085 w 432729"/>
              <a:gd name="connsiteY15" fmla="*/ 77118 h 337970"/>
              <a:gd name="connsiteX16" fmla="*/ 66102 w 432729"/>
              <a:gd name="connsiteY16" fmla="*/ 44068 h 337970"/>
              <a:gd name="connsiteX17" fmla="*/ 55085 w 432729"/>
              <a:gd name="connsiteY17" fmla="*/ 0 h 337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32729" h="337970">
                <a:moveTo>
                  <a:pt x="55085" y="0"/>
                </a:moveTo>
                <a:lnTo>
                  <a:pt x="55085" y="0"/>
                </a:lnTo>
                <a:cubicBezTo>
                  <a:pt x="99152" y="3672"/>
                  <a:pt x="143669" y="3747"/>
                  <a:pt x="187287" y="11017"/>
                </a:cubicBezTo>
                <a:cubicBezTo>
                  <a:pt x="210197" y="14835"/>
                  <a:pt x="234063" y="20168"/>
                  <a:pt x="253388" y="33051"/>
                </a:cubicBezTo>
                <a:cubicBezTo>
                  <a:pt x="264405" y="40395"/>
                  <a:pt x="273492" y="52310"/>
                  <a:pt x="286439" y="55084"/>
                </a:cubicBezTo>
                <a:cubicBezTo>
                  <a:pt x="326100" y="63583"/>
                  <a:pt x="367229" y="62429"/>
                  <a:pt x="407624" y="66101"/>
                </a:cubicBezTo>
                <a:cubicBezTo>
                  <a:pt x="414784" y="87581"/>
                  <a:pt x="432729" y="121700"/>
                  <a:pt x="407624" y="143219"/>
                </a:cubicBezTo>
                <a:cubicBezTo>
                  <a:pt x="389990" y="158334"/>
                  <a:pt x="341523" y="165253"/>
                  <a:pt x="341523" y="165253"/>
                </a:cubicBezTo>
                <a:cubicBezTo>
                  <a:pt x="319489" y="179942"/>
                  <a:pt x="290111" y="187287"/>
                  <a:pt x="275422" y="209321"/>
                </a:cubicBezTo>
                <a:cubicBezTo>
                  <a:pt x="264123" y="226270"/>
                  <a:pt x="225717" y="293243"/>
                  <a:pt x="198304" y="308472"/>
                </a:cubicBezTo>
                <a:cubicBezTo>
                  <a:pt x="178001" y="319751"/>
                  <a:pt x="132203" y="330506"/>
                  <a:pt x="132203" y="330506"/>
                </a:cubicBezTo>
                <a:cubicBezTo>
                  <a:pt x="65915" y="322220"/>
                  <a:pt x="45371" y="337970"/>
                  <a:pt x="11017" y="286439"/>
                </a:cubicBezTo>
                <a:cubicBezTo>
                  <a:pt x="4575" y="276776"/>
                  <a:pt x="3672" y="264405"/>
                  <a:pt x="0" y="253388"/>
                </a:cubicBezTo>
                <a:cubicBezTo>
                  <a:pt x="3672" y="242371"/>
                  <a:pt x="5823" y="230724"/>
                  <a:pt x="11017" y="220337"/>
                </a:cubicBezTo>
                <a:cubicBezTo>
                  <a:pt x="53731" y="134911"/>
                  <a:pt x="16376" y="237311"/>
                  <a:pt x="44068" y="154236"/>
                </a:cubicBezTo>
                <a:cubicBezTo>
                  <a:pt x="47740" y="128530"/>
                  <a:pt x="49992" y="102581"/>
                  <a:pt x="55085" y="77118"/>
                </a:cubicBezTo>
                <a:cubicBezTo>
                  <a:pt x="57362" y="65731"/>
                  <a:pt x="64460" y="55564"/>
                  <a:pt x="66102" y="44068"/>
                </a:cubicBezTo>
                <a:cubicBezTo>
                  <a:pt x="68179" y="29526"/>
                  <a:pt x="56921" y="7345"/>
                  <a:pt x="55085" y="0"/>
                </a:cubicBezTo>
                <a:close/>
              </a:path>
            </a:pathLst>
          </a:custGeom>
          <a:solidFill>
            <a:srgbClr val="FD48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Forme libre 19"/>
          <p:cNvSpPr/>
          <p:nvPr/>
        </p:nvSpPr>
        <p:spPr>
          <a:xfrm>
            <a:off x="7092280" y="3501008"/>
            <a:ext cx="611521" cy="209321"/>
          </a:xfrm>
          <a:custGeom>
            <a:avLst/>
            <a:gdLst>
              <a:gd name="connsiteX0" fmla="*/ 611521 w 611521"/>
              <a:gd name="connsiteY0" fmla="*/ 0 h 209321"/>
              <a:gd name="connsiteX1" fmla="*/ 611521 w 611521"/>
              <a:gd name="connsiteY1" fmla="*/ 0 h 209321"/>
              <a:gd name="connsiteX2" fmla="*/ 501353 w 611521"/>
              <a:gd name="connsiteY2" fmla="*/ 77119 h 209321"/>
              <a:gd name="connsiteX3" fmla="*/ 435252 w 611521"/>
              <a:gd name="connsiteY3" fmla="*/ 99152 h 209321"/>
              <a:gd name="connsiteX4" fmla="*/ 247965 w 611521"/>
              <a:gd name="connsiteY4" fmla="*/ 88135 h 209321"/>
              <a:gd name="connsiteX5" fmla="*/ 148813 w 611521"/>
              <a:gd name="connsiteY5" fmla="*/ 66102 h 209321"/>
              <a:gd name="connsiteX6" fmla="*/ 16611 w 611521"/>
              <a:gd name="connsiteY6" fmla="*/ 77119 h 209321"/>
              <a:gd name="connsiteX7" fmla="*/ 49661 w 611521"/>
              <a:gd name="connsiteY7" fmla="*/ 165253 h 209321"/>
              <a:gd name="connsiteX8" fmla="*/ 148813 w 611521"/>
              <a:gd name="connsiteY8" fmla="*/ 198304 h 209321"/>
              <a:gd name="connsiteX9" fmla="*/ 181864 w 611521"/>
              <a:gd name="connsiteY9" fmla="*/ 209321 h 209321"/>
              <a:gd name="connsiteX10" fmla="*/ 523386 w 611521"/>
              <a:gd name="connsiteY10" fmla="*/ 198304 h 209321"/>
              <a:gd name="connsiteX11" fmla="*/ 600505 w 611521"/>
              <a:gd name="connsiteY11" fmla="*/ 121186 h 209321"/>
              <a:gd name="connsiteX12" fmla="*/ 611521 w 611521"/>
              <a:gd name="connsiteY12" fmla="*/ 0 h 20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1521" h="209321">
                <a:moveTo>
                  <a:pt x="611521" y="0"/>
                </a:moveTo>
                <a:lnTo>
                  <a:pt x="611521" y="0"/>
                </a:lnTo>
                <a:cubicBezTo>
                  <a:pt x="574798" y="25706"/>
                  <a:pt x="543879" y="62944"/>
                  <a:pt x="501353" y="77119"/>
                </a:cubicBezTo>
                <a:lnTo>
                  <a:pt x="435252" y="99152"/>
                </a:lnTo>
                <a:cubicBezTo>
                  <a:pt x="372823" y="95480"/>
                  <a:pt x="310245" y="93797"/>
                  <a:pt x="247965" y="88135"/>
                </a:cubicBezTo>
                <a:cubicBezTo>
                  <a:pt x="225977" y="86136"/>
                  <a:pt x="172279" y="71969"/>
                  <a:pt x="148813" y="66102"/>
                </a:cubicBezTo>
                <a:cubicBezTo>
                  <a:pt x="104746" y="69774"/>
                  <a:pt x="55432" y="55944"/>
                  <a:pt x="16611" y="77119"/>
                </a:cubicBezTo>
                <a:cubicBezTo>
                  <a:pt x="0" y="86180"/>
                  <a:pt x="38612" y="158347"/>
                  <a:pt x="49661" y="165253"/>
                </a:cubicBezTo>
                <a:cubicBezTo>
                  <a:pt x="49662" y="165254"/>
                  <a:pt x="132287" y="192795"/>
                  <a:pt x="148813" y="198304"/>
                </a:cubicBezTo>
                <a:lnTo>
                  <a:pt x="181864" y="209321"/>
                </a:lnTo>
                <a:cubicBezTo>
                  <a:pt x="295705" y="205649"/>
                  <a:pt x="409683" y="204993"/>
                  <a:pt x="523386" y="198304"/>
                </a:cubicBezTo>
                <a:cubicBezTo>
                  <a:pt x="559409" y="196185"/>
                  <a:pt x="600505" y="157564"/>
                  <a:pt x="600505" y="121186"/>
                </a:cubicBezTo>
                <a:lnTo>
                  <a:pt x="611521" y="0"/>
                </a:lnTo>
                <a:close/>
              </a:path>
            </a:pathLst>
          </a:custGeom>
          <a:solidFill>
            <a:srgbClr val="FD48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Forme libre 20"/>
          <p:cNvSpPr/>
          <p:nvPr/>
        </p:nvSpPr>
        <p:spPr>
          <a:xfrm>
            <a:off x="7452320" y="4077072"/>
            <a:ext cx="261334" cy="338944"/>
          </a:xfrm>
          <a:custGeom>
            <a:avLst/>
            <a:gdLst>
              <a:gd name="connsiteX0" fmla="*/ 29980 w 261334"/>
              <a:gd name="connsiteY0" fmla="*/ 338944 h 338944"/>
              <a:gd name="connsiteX1" fmla="*/ 29980 w 261334"/>
              <a:gd name="connsiteY1" fmla="*/ 338944 h 338944"/>
              <a:gd name="connsiteX2" fmla="*/ 18963 w 261334"/>
              <a:gd name="connsiteY2" fmla="*/ 129624 h 338944"/>
              <a:gd name="connsiteX3" fmla="*/ 29980 w 261334"/>
              <a:gd name="connsiteY3" fmla="*/ 96573 h 338944"/>
              <a:gd name="connsiteX4" fmla="*/ 129132 w 261334"/>
              <a:gd name="connsiteY4" fmla="*/ 41489 h 338944"/>
              <a:gd name="connsiteX5" fmla="*/ 162183 w 261334"/>
              <a:gd name="connsiteY5" fmla="*/ 30472 h 338944"/>
              <a:gd name="connsiteX6" fmla="*/ 195233 w 261334"/>
              <a:gd name="connsiteY6" fmla="*/ 8438 h 338944"/>
              <a:gd name="connsiteX7" fmla="*/ 250317 w 261334"/>
              <a:gd name="connsiteY7" fmla="*/ 74539 h 338944"/>
              <a:gd name="connsiteX8" fmla="*/ 261334 w 261334"/>
              <a:gd name="connsiteY8" fmla="*/ 107590 h 338944"/>
              <a:gd name="connsiteX9" fmla="*/ 239301 w 261334"/>
              <a:gd name="connsiteY9" fmla="*/ 184708 h 338944"/>
              <a:gd name="connsiteX10" fmla="*/ 228284 w 261334"/>
              <a:gd name="connsiteY10" fmla="*/ 250809 h 338944"/>
              <a:gd name="connsiteX11" fmla="*/ 206250 w 261334"/>
              <a:gd name="connsiteY11" fmla="*/ 283860 h 338944"/>
              <a:gd name="connsiteX12" fmla="*/ 129132 w 261334"/>
              <a:gd name="connsiteY12" fmla="*/ 327927 h 338944"/>
              <a:gd name="connsiteX13" fmla="*/ 29980 w 261334"/>
              <a:gd name="connsiteY13" fmla="*/ 338944 h 33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1334" h="338944">
                <a:moveTo>
                  <a:pt x="29980" y="338944"/>
                </a:moveTo>
                <a:lnTo>
                  <a:pt x="29980" y="338944"/>
                </a:lnTo>
                <a:cubicBezTo>
                  <a:pt x="4139" y="222661"/>
                  <a:pt x="0" y="252883"/>
                  <a:pt x="18963" y="129624"/>
                </a:cubicBezTo>
                <a:cubicBezTo>
                  <a:pt x="20729" y="118146"/>
                  <a:pt x="23538" y="106236"/>
                  <a:pt x="29980" y="96573"/>
                </a:cubicBezTo>
                <a:cubicBezTo>
                  <a:pt x="58251" y="54166"/>
                  <a:pt x="79857" y="57914"/>
                  <a:pt x="129132" y="41489"/>
                </a:cubicBezTo>
                <a:lnTo>
                  <a:pt x="162183" y="30472"/>
                </a:lnTo>
                <a:cubicBezTo>
                  <a:pt x="173200" y="23127"/>
                  <a:pt x="182126" y="10311"/>
                  <a:pt x="195233" y="8438"/>
                </a:cubicBezTo>
                <a:cubicBezTo>
                  <a:pt x="254296" y="0"/>
                  <a:pt x="240253" y="34283"/>
                  <a:pt x="250317" y="74539"/>
                </a:cubicBezTo>
                <a:cubicBezTo>
                  <a:pt x="253133" y="85805"/>
                  <a:pt x="257662" y="96573"/>
                  <a:pt x="261334" y="107590"/>
                </a:cubicBezTo>
                <a:cubicBezTo>
                  <a:pt x="250831" y="139097"/>
                  <a:pt x="246219" y="150115"/>
                  <a:pt x="239301" y="184708"/>
                </a:cubicBezTo>
                <a:cubicBezTo>
                  <a:pt x="234920" y="206612"/>
                  <a:pt x="235348" y="229618"/>
                  <a:pt x="228284" y="250809"/>
                </a:cubicBezTo>
                <a:cubicBezTo>
                  <a:pt x="224097" y="263370"/>
                  <a:pt x="214727" y="273688"/>
                  <a:pt x="206250" y="283860"/>
                </a:cubicBezTo>
                <a:cubicBezTo>
                  <a:pt x="179884" y="315499"/>
                  <a:pt x="171413" y="324907"/>
                  <a:pt x="129132" y="327927"/>
                </a:cubicBezTo>
                <a:cubicBezTo>
                  <a:pt x="92502" y="330543"/>
                  <a:pt x="46505" y="337108"/>
                  <a:pt x="29980" y="338944"/>
                </a:cubicBez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6156176" y="3789040"/>
            <a:ext cx="864096" cy="8640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1835696" y="3717032"/>
            <a:ext cx="936104" cy="9361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Résultats de recherche d'images pour « chevrolet malibu cot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41596"/>
            <a:ext cx="9144000" cy="3405353"/>
          </a:xfrm>
          <a:prstGeom prst="rect">
            <a:avLst/>
          </a:prstGeom>
          <a:noFill/>
        </p:spPr>
      </p:pic>
      <p:sp>
        <p:nvSpPr>
          <p:cNvPr id="5" name="Forme libre 4"/>
          <p:cNvSpPr/>
          <p:nvPr/>
        </p:nvSpPr>
        <p:spPr>
          <a:xfrm>
            <a:off x="2809301" y="4318612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Mon auto</vt:lpstr>
      <vt:lpstr>Diapositive 2</vt:lpstr>
      <vt:lpstr>Diapositive 3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auto</dc:title>
  <dc:creator>CSBE</dc:creator>
  <cp:lastModifiedBy>CSBE</cp:lastModifiedBy>
  <cp:revision>6</cp:revision>
  <dcterms:created xsi:type="dcterms:W3CDTF">2018-10-03T19:01:58Z</dcterms:created>
  <dcterms:modified xsi:type="dcterms:W3CDTF">2018-10-03T19:53:44Z</dcterms:modified>
</cp:coreProperties>
</file>