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2D588-E623-443C-BF73-1D4EF25817F6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F624D-18DB-4F16-8594-18DC4D932B27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F624D-18DB-4F16-8594-18DC4D932B27}" type="slidenum">
              <a:rPr lang="fr-CA" smtClean="0"/>
              <a:t>1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DF02-822A-43E5-999D-218F1843CB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BB5D-41CD-411D-B0AC-2E9392EFE1F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DF02-822A-43E5-999D-218F1843CB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BB5D-41CD-411D-B0AC-2E9392EFE1F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DF02-822A-43E5-999D-218F1843CB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BB5D-41CD-411D-B0AC-2E9392EFE1F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DF02-822A-43E5-999D-218F1843CB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BB5D-41CD-411D-B0AC-2E9392EFE1F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DF02-822A-43E5-999D-218F1843CB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BB5D-41CD-411D-B0AC-2E9392EFE1F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DF02-822A-43E5-999D-218F1843CB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BB5D-41CD-411D-B0AC-2E9392EFE1F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DF02-822A-43E5-999D-218F1843CB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BB5D-41CD-411D-B0AC-2E9392EFE1F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DF02-822A-43E5-999D-218F1843CB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BB5D-41CD-411D-B0AC-2E9392EFE1F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DF02-822A-43E5-999D-218F1843CB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BB5D-41CD-411D-B0AC-2E9392EFE1F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DF02-822A-43E5-999D-218F1843CB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BB5D-41CD-411D-B0AC-2E9392EFE1F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DF02-822A-43E5-999D-218F1843CB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BB5D-41CD-411D-B0AC-2E9392EFE1F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2DF02-822A-43E5-999D-218F1843CBF0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DBB5D-41CD-411D-B0AC-2E9392EFE1F4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a/url?sa=i&amp;rct=j&amp;q=&amp;esrc=s&amp;source=images&amp;cd=&amp;cad=rja&amp;uact=8&amp;ved=2ahUKEwjUvIzxoN7dAhUymuAKHazjDnMQjRx6BAgBEAU&amp;url=http%3A%2F%2Fwww.quebecscience.qc.ca%2Ftechnologie%2Fla-fabrique-a-etoiles-filantes%2F&amp;psig=AOvVaw1VgxuEtCeGIQ4Cy4G0EeOl&amp;ust=1538243268215619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rct=j&amp;q=&amp;esrc=s&amp;source=images&amp;cd=&amp;cad=rja&amp;uact=8&amp;ved=2ahUKEwiixZyaod7dAhWDUt8KHYr8AUUQjRx6BAgBEAU&amp;url=https%3A%2F%2Fwww.espaces.ca%2Farticles%2Fconseils%2F1477-la-chasse-aux-aurores-boreales-est-ouverte&amp;psig=AOvVaw2VtzG0xQ9HexZVfsJ7XYkh&amp;ust=153824332580815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Phénomène Observable</a:t>
            </a:r>
            <a:br>
              <a:rPr lang="fr-CA" dirty="0" smtClean="0"/>
            </a:br>
            <a:r>
              <a:rPr lang="fr-CA" dirty="0" smtClean="0"/>
              <a:t>La Nuit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Jacob Lessard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ésultats de recherche d'images pour « étoiles filantes mésospher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628800"/>
            <a:ext cx="6115050" cy="4038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ésultats de recherche d'images pour « aurore boréal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412776"/>
            <a:ext cx="7181850" cy="4038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742950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268760"/>
            <a:ext cx="4680520" cy="449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556792"/>
            <a:ext cx="5261887" cy="380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</Words>
  <Application>Microsoft Office PowerPoint</Application>
  <PresentationFormat>Affichage à l'écran (4:3)</PresentationFormat>
  <Paragraphs>3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Phénomène Observable La Nuit</vt:lpstr>
      <vt:lpstr>Diapositive 2</vt:lpstr>
      <vt:lpstr>Diapositive 3</vt:lpstr>
      <vt:lpstr>Diapositive 4</vt:lpstr>
      <vt:lpstr>Diapositive 5</vt:lpstr>
      <vt:lpstr>Diapositive 6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Phénomène Observable La Nuit</dc:title>
  <dc:creator>CSBE</dc:creator>
  <cp:lastModifiedBy>CSBE</cp:lastModifiedBy>
  <cp:revision>3</cp:revision>
  <dcterms:created xsi:type="dcterms:W3CDTF">2018-09-28T17:43:17Z</dcterms:created>
  <dcterms:modified xsi:type="dcterms:W3CDTF">2018-09-28T18:35:22Z</dcterms:modified>
</cp:coreProperties>
</file>