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ABB1-43B6-4E93-9F0D-0A1233CF982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4547-AB03-4B6E-A64B-1DE302978FA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sa=i&amp;rct=j&amp;q=&amp;esrc=s&amp;source=images&amp;cd=&amp;ved=2ahUKEwituNGztrLiAhVnIDQIHa1SCC0QjRx6BAgBEAU&amp;url=https%3A%2F%2Ftwitter.com%2Ftreponemapalli2%2Fstatus%2F964924234505080834&amp;psig=AOvVaw0P5thEl1gT3GuGhdbJPQ2H&amp;ust=155872744598500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ved=2ahUKEwjP3unXrLLiAhXwITQIHbXYCsUQjRx6BAgBEAU&amp;url=https%3A%2F%2Ffr.wikipedia.org%2Fwiki%2FPou_du_pubis&amp;psig=AOvVaw0ZqZayXeLH20N675j6Beoi&amp;ust=15587248446939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ved=2ahUKEwiliO-1rrLiAhUGCXwKHQaGBdkQjRx6BAgBEAU&amp;url=https%3A%2F%2Fwww.youtube.com%2Fwatch%3Fv%3DKc-WiB2SnTc&amp;psig=AOvVaw04qA5nH1LfizWG-8BpNpZJ&amp;ust=15587252264455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ved=2ahUKEwjQ4rzTsLLiAhXzoFsKHe7sCCQQjRx6BAgBEAU&amp;url=https%3A%2F%2Fwww.merckmanuals.com%2Ffr-ca%2Fprofessional%2Fmaladies-infectieuses%2Fvirus-herp%25C3%25A9tiques%2Finfections-par-le-virus-herpes-simplex-hsv&amp;psig=AOvVaw3jfG1jGf_F_5u6vvqpaPaS&amp;ust=155872590758609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ved=2ahUKEwiwne7IsbLiAhVpwFQKHZjwCv4QjRx6BAgBEAU&amp;url=http%3A%2F%2Fwww.fritki.com%2Ftrichomonase-trichomonase-symptmes-et-traitement.html&amp;psig=AOvVaw3onLFFQUQLsKyLhyX_E16w&amp;ust=155872614488759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rct=j&amp;q=&amp;esrc=s&amp;source=images&amp;cd=&amp;cad=rja&amp;uact=8&amp;ved=2ahUKEwit3bDCsrLiAhWRCjQIHQCXDNgQjRx6BAgBEAU&amp;url=https%3A%2F%2Fwww.istockphoto.com%2Ffr%2Fphoto%2Ffoie-avec-h%25C3%25A9patite-b-infection-et-gros-plan-vue-de-virus-de-lh%25C3%25A9patite-b-gm967270966-263854989&amp;psig=AOvVaw2ny_y-zZW3efn05YsM4AgQ&amp;ust=15587263978502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rct=j&amp;q=&amp;esrc=s&amp;source=images&amp;cd=&amp;ved=2ahUKEwj-3tfZs7LiAhXJr1QKHeMQCa0QjRx6BAgBEAU&amp;url=https%3A%2F%2Fwww.merckmanuals.com%2Ffr-ca%2Fprofessional%2Fmaladies-infectieuses%2Fvirus-de-l-immunod%25C3%25A9ficience-humaine-vih%2Finfection-par-le-virus-de-l-immunod%25C3%25A9ficience-humaine-vih&amp;psig=AOvVaw1snBDCyb5-EuhTwC5eQ7Wm&amp;ust=15587267185421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rct=j&amp;q=&amp;esrc=s&amp;source=images&amp;cd=&amp;ved=2ahUKEwiLruDYtLLiAhXJu54KHcHWDZMQjRx6BAgBEAU&amp;url=https%3A%2F%2Fwww.nature.com%2Farticles%2Fs41433-018-0069-4&amp;psig=AOvVaw0-4dXUrx-d7oX0f7YzmMGg&amp;ust=15587269828536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rct=j&amp;q=&amp;esrc=s&amp;source=images&amp;cd=&amp;ved=2ahUKEwj0k8DGtbLiAhWEGXwKHbRAAtwQjRx6BAgBEAU&amp;url=https%3A%2F%2Fstep1.medbullets.com%2Fmicrobiology%2F104044%2Fneisseria-gonorrhoeae&amp;psig=AOvVaw2FufXiiw1iReGgrDhvB273&amp;ust=15587272225630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ITSS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</a:t>
            </a:r>
            <a:r>
              <a:rPr lang="fr-CA" dirty="0" smtClean="0"/>
              <a:t>ar: </a:t>
            </a:r>
            <a:r>
              <a:rPr lang="fr-CA" dirty="0"/>
              <a:t>J</a:t>
            </a:r>
            <a:r>
              <a:rPr lang="fr-CA" dirty="0" smtClean="0"/>
              <a:t>acob </a:t>
            </a:r>
            <a:r>
              <a:rPr lang="fr-CA" dirty="0"/>
              <a:t>L</a:t>
            </a:r>
            <a:r>
              <a:rPr lang="fr-CA" dirty="0" smtClean="0"/>
              <a:t>essard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err="1" smtClean="0"/>
              <a:t>Nom:Syphilis</a:t>
            </a:r>
            <a:endParaRPr lang="fr-CA" dirty="0" smtClean="0"/>
          </a:p>
          <a:p>
            <a:r>
              <a:rPr lang="fr-CA" dirty="0" smtClean="0"/>
              <a:t>Types d’</a:t>
            </a:r>
            <a:r>
              <a:rPr lang="fr-CA" dirty="0" err="1" smtClean="0"/>
              <a:t>organisme:bactéries</a:t>
            </a:r>
            <a:endParaRPr lang="fr-CA" dirty="0" smtClean="0"/>
          </a:p>
          <a:p>
            <a:r>
              <a:rPr lang="fr-CA" dirty="0" err="1" smtClean="0"/>
              <a:t>Symptômes:Aucune</a:t>
            </a:r>
            <a:endParaRPr lang="fr-CA" dirty="0" smtClean="0"/>
          </a:p>
          <a:p>
            <a:r>
              <a:rPr lang="fr-CA" dirty="0" smtClean="0"/>
              <a:t>Traitements: Antibiotiques</a:t>
            </a:r>
          </a:p>
          <a:p>
            <a:endParaRPr lang="fr-CA" dirty="0"/>
          </a:p>
        </p:txBody>
      </p:sp>
      <p:pic>
        <p:nvPicPr>
          <p:cNvPr id="22530" name="Picture 2" descr="Résultats de recherche d'images pour « treponema pallidu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7282">
            <a:off x="5326279" y="3764502"/>
            <a:ext cx="3524441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s de recherche d'images pour « phtirius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8440">
            <a:off x="6347469" y="1724535"/>
            <a:ext cx="2550628" cy="189752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scientifique: Phtirius pubis</a:t>
            </a:r>
          </a:p>
          <a:p>
            <a:r>
              <a:rPr lang="fr-CA" dirty="0" smtClean="0"/>
              <a:t>Nom: Morpion</a:t>
            </a:r>
          </a:p>
          <a:p>
            <a:r>
              <a:rPr lang="fr-CA" dirty="0" smtClean="0"/>
              <a:t>Types d’organisme: Arthropode</a:t>
            </a:r>
          </a:p>
          <a:p>
            <a:r>
              <a:rPr lang="fr-CA" dirty="0" smtClean="0"/>
              <a:t>Symptômes: Sa pique…</a:t>
            </a:r>
          </a:p>
          <a:p>
            <a:r>
              <a:rPr lang="fr-CA" dirty="0" smtClean="0"/>
              <a:t>Traitements: Crèmes, lotions ou shampoings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VPH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Nom: Vaginite</a:t>
            </a:r>
          </a:p>
          <a:p>
            <a:r>
              <a:rPr lang="fr-CA" dirty="0" smtClean="0"/>
              <a:t>Types d’organisme: Virus</a:t>
            </a:r>
          </a:p>
          <a:p>
            <a:r>
              <a:rPr lang="fr-CA" dirty="0" smtClean="0"/>
              <a:t>Symptômes: Papillome Humain</a:t>
            </a:r>
          </a:p>
          <a:p>
            <a:r>
              <a:rPr lang="fr-CA" dirty="0" err="1" smtClean="0"/>
              <a:t>Traitements:Azote</a:t>
            </a:r>
            <a:r>
              <a:rPr lang="fr-CA" dirty="0" smtClean="0"/>
              <a:t> Liquide</a:t>
            </a:r>
          </a:p>
          <a:p>
            <a:endParaRPr lang="fr-CA" dirty="0"/>
          </a:p>
        </p:txBody>
      </p:sp>
      <p:pic>
        <p:nvPicPr>
          <p:cNvPr id="15362" name="Picture 2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9169">
            <a:off x="5152192" y="772594"/>
            <a:ext cx="3646468" cy="2050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</a:t>
            </a:r>
            <a:r>
              <a:rPr lang="fr-CA" dirty="0" err="1" smtClean="0"/>
              <a:t>scientifique:herpès</a:t>
            </a:r>
            <a:r>
              <a:rPr lang="fr-CA" dirty="0" smtClean="0"/>
              <a:t> simplex</a:t>
            </a:r>
          </a:p>
          <a:p>
            <a:r>
              <a:rPr lang="fr-CA" dirty="0" err="1" smtClean="0"/>
              <a:t>Nom:herpès</a:t>
            </a:r>
            <a:endParaRPr lang="fr-CA" dirty="0" smtClean="0"/>
          </a:p>
          <a:p>
            <a:r>
              <a:rPr lang="fr-CA" dirty="0" smtClean="0"/>
              <a:t>Types d’organisme: virus</a:t>
            </a:r>
          </a:p>
          <a:p>
            <a:r>
              <a:rPr lang="fr-CA" dirty="0" smtClean="0"/>
              <a:t>Symptômes:</a:t>
            </a:r>
            <a:r>
              <a:rPr lang="fr-CA" dirty="0"/>
              <a:t> démangeaisons, sensation de brûlure ou de picotements; ... </a:t>
            </a:r>
            <a:endParaRPr lang="fr-CA" dirty="0" smtClean="0"/>
          </a:p>
          <a:p>
            <a:r>
              <a:rPr lang="fr-CA" dirty="0" err="1" smtClean="0"/>
              <a:t>Traitements:Antiviraux</a:t>
            </a:r>
            <a:endParaRPr lang="fr-CA" dirty="0"/>
          </a:p>
        </p:txBody>
      </p:sp>
      <p:pic>
        <p:nvPicPr>
          <p:cNvPr id="16386" name="Picture 2" descr="Résultats de recherche d'images pour « herpes simplex symptom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7510">
            <a:off x="5598440" y="4428088"/>
            <a:ext cx="3024336" cy="2098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</a:t>
            </a:r>
            <a:r>
              <a:rPr lang="fr-CA" dirty="0" err="1" smtClean="0"/>
              <a:t>scientifique:Trichomonas</a:t>
            </a:r>
            <a:r>
              <a:rPr lang="fr-CA" dirty="0" smtClean="0"/>
              <a:t>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err="1" smtClean="0"/>
              <a:t>Nom:Trichomonase</a:t>
            </a:r>
            <a:endParaRPr lang="fr-CA" dirty="0" smtClean="0"/>
          </a:p>
          <a:p>
            <a:r>
              <a:rPr lang="fr-CA" dirty="0" smtClean="0"/>
              <a:t>Types d’organisme: Règne des protistes</a:t>
            </a:r>
          </a:p>
          <a:p>
            <a:r>
              <a:rPr lang="fr-CA" dirty="0" err="1" smtClean="0"/>
              <a:t>Symptômes:</a:t>
            </a:r>
            <a:r>
              <a:rPr lang="fr-CA" dirty="0" err="1"/>
              <a:t>des</a:t>
            </a:r>
            <a:r>
              <a:rPr lang="fr-CA" dirty="0"/>
              <a:t> démangeaisons et une sensation de brûlure lorsqu'elle urine</a:t>
            </a:r>
            <a:endParaRPr lang="fr-CA" dirty="0" smtClean="0"/>
          </a:p>
          <a:p>
            <a:r>
              <a:rPr lang="fr-CA" dirty="0" smtClean="0"/>
              <a:t>Traitements: Antibiotiques</a:t>
            </a:r>
          </a:p>
          <a:p>
            <a:endParaRPr lang="fr-CA" dirty="0"/>
          </a:p>
        </p:txBody>
      </p:sp>
      <p:pic>
        <p:nvPicPr>
          <p:cNvPr id="17410" name="Picture 2" descr="Résultats de recherche d'images pour « trichomonas vaginalis symptom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3322">
            <a:off x="6211480" y="4564424"/>
            <a:ext cx="1728191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scientifique: </a:t>
            </a:r>
            <a:r>
              <a:rPr lang="fr-CA" dirty="0" err="1" smtClean="0"/>
              <a:t>Virue</a:t>
            </a:r>
            <a:r>
              <a:rPr lang="fr-CA" dirty="0" smtClean="0"/>
              <a:t> de l’Hépatite B</a:t>
            </a:r>
          </a:p>
          <a:p>
            <a:r>
              <a:rPr lang="fr-CA" dirty="0" err="1" smtClean="0"/>
              <a:t>Nom:Hépatite</a:t>
            </a:r>
            <a:r>
              <a:rPr lang="fr-CA" dirty="0" smtClean="0"/>
              <a:t> B</a:t>
            </a:r>
          </a:p>
          <a:p>
            <a:r>
              <a:rPr lang="fr-CA" dirty="0" smtClean="0"/>
              <a:t>Types d’organisme: virus</a:t>
            </a:r>
          </a:p>
          <a:p>
            <a:r>
              <a:rPr lang="fr-CA" dirty="0" err="1" smtClean="0"/>
              <a:t>Symptômes:</a:t>
            </a:r>
            <a:r>
              <a:rPr lang="fr-CA" dirty="0" err="1" smtClean="0"/>
              <a:t>Fatigue</a:t>
            </a:r>
            <a:r>
              <a:rPr lang="fr-CA" dirty="0" smtClean="0"/>
              <a:t>, </a:t>
            </a:r>
            <a:r>
              <a:rPr lang="fr-CA" dirty="0"/>
              <a:t>Nausées et vomissements.</a:t>
            </a:r>
            <a:endParaRPr lang="fr-CA" dirty="0" smtClean="0"/>
          </a:p>
          <a:p>
            <a:r>
              <a:rPr lang="fr-CA" dirty="0" smtClean="0"/>
              <a:t>Traitements: Aucun</a:t>
            </a:r>
          </a:p>
          <a:p>
            <a:endParaRPr lang="fr-CA" dirty="0"/>
          </a:p>
        </p:txBody>
      </p:sp>
      <p:pic>
        <p:nvPicPr>
          <p:cNvPr id="18434" name="Picture 2" descr="Résultats de recherche d'images pour « virus he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2296">
            <a:off x="5076090" y="4188488"/>
            <a:ext cx="3240360" cy="2160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 scientifique: virus de l’immunodéficience humaine</a:t>
            </a:r>
          </a:p>
          <a:p>
            <a:r>
              <a:rPr lang="fr-CA" dirty="0" err="1" smtClean="0"/>
              <a:t>Nom:VIH</a:t>
            </a:r>
            <a:r>
              <a:rPr lang="fr-CA" dirty="0" smtClean="0"/>
              <a:t>/Sida</a:t>
            </a:r>
          </a:p>
          <a:p>
            <a:r>
              <a:rPr lang="fr-CA" dirty="0" smtClean="0"/>
              <a:t>Types d’organisme: Virus</a:t>
            </a:r>
          </a:p>
          <a:p>
            <a:pPr lvl="1"/>
            <a:r>
              <a:rPr lang="fr-CA" dirty="0" err="1" smtClean="0"/>
              <a:t>Symptômes:</a:t>
            </a:r>
            <a:r>
              <a:rPr lang="fr-CA" dirty="0" err="1" smtClean="0"/>
              <a:t>fièvre</a:t>
            </a:r>
            <a:r>
              <a:rPr lang="fr-CA" dirty="0" smtClean="0"/>
              <a:t>,</a:t>
            </a:r>
          </a:p>
          <a:p>
            <a:pPr lvl="1"/>
            <a:r>
              <a:rPr lang="fr-CA" dirty="0" smtClean="0"/>
              <a:t>maux de tête ou de gorge,</a:t>
            </a:r>
          </a:p>
          <a:p>
            <a:pPr lvl="1"/>
            <a:r>
              <a:rPr lang="fr-CA" dirty="0" smtClean="0"/>
              <a:t>douleurs musculaires ou articulaires;</a:t>
            </a:r>
            <a:endParaRPr lang="fr-CA" dirty="0" smtClean="0"/>
          </a:p>
          <a:p>
            <a:r>
              <a:rPr lang="fr-CA" dirty="0" smtClean="0"/>
              <a:t>Traitements: Trithérapie</a:t>
            </a:r>
          </a:p>
          <a:p>
            <a:endParaRPr lang="fr-CA" dirty="0"/>
          </a:p>
        </p:txBody>
      </p:sp>
      <p:pic>
        <p:nvPicPr>
          <p:cNvPr id="19458" name="Picture 2" descr="Résultats de recherche d'images pour « virus de l'immunodéficience humain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8722">
            <a:off x="5437719" y="2384408"/>
            <a:ext cx="3312368" cy="2325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76872"/>
            <a:ext cx="2171700" cy="40386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</a:t>
            </a:r>
            <a:r>
              <a:rPr lang="fr-CA" dirty="0" err="1" smtClean="0"/>
              <a:t>scientifique:Chlamydia</a:t>
            </a:r>
            <a:r>
              <a:rPr lang="fr-CA" dirty="0" smtClean="0"/>
              <a:t>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err="1" smtClean="0"/>
              <a:t>Nom:Chlamydiose</a:t>
            </a:r>
            <a:r>
              <a:rPr lang="fr-CA" dirty="0" smtClean="0"/>
              <a:t> génitale</a:t>
            </a:r>
          </a:p>
          <a:p>
            <a:r>
              <a:rPr lang="fr-CA" dirty="0" smtClean="0"/>
              <a:t>Types d’organisme: monères</a:t>
            </a:r>
          </a:p>
          <a:p>
            <a:r>
              <a:rPr lang="fr-CA" dirty="0" err="1" smtClean="0"/>
              <a:t>Symptômes:</a:t>
            </a:r>
            <a:r>
              <a:rPr lang="fr-CA" dirty="0" err="1"/>
              <a:t>Une</a:t>
            </a:r>
            <a:r>
              <a:rPr lang="fr-CA" dirty="0"/>
              <a:t> douleur en bas de l'abdomen. Des saignements après un rapport sexuel.</a:t>
            </a:r>
            <a:endParaRPr lang="fr-CA" dirty="0" smtClean="0"/>
          </a:p>
          <a:p>
            <a:r>
              <a:rPr lang="fr-CA" dirty="0" smtClean="0"/>
              <a:t>Traitements: Antibiotiques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</a:t>
            </a:r>
            <a:r>
              <a:rPr lang="fr-CA" dirty="0" err="1" smtClean="0"/>
              <a:t>scientifique:Neisseria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Nom: Gonorrhée</a:t>
            </a:r>
          </a:p>
          <a:p>
            <a:r>
              <a:rPr lang="fr-CA" dirty="0" smtClean="0"/>
              <a:t>Types d’organisme: Bactérie</a:t>
            </a:r>
          </a:p>
          <a:p>
            <a:r>
              <a:rPr lang="fr-CA" dirty="0" err="1" smtClean="0"/>
              <a:t>Symptômes:</a:t>
            </a:r>
            <a:r>
              <a:rPr lang="fr-CA" dirty="0" err="1"/>
              <a:t>des</a:t>
            </a:r>
            <a:r>
              <a:rPr lang="fr-CA" dirty="0"/>
              <a:t> </a:t>
            </a:r>
            <a:r>
              <a:rPr lang="fr-CA" b="1" dirty="0"/>
              <a:t>saignements</a:t>
            </a:r>
            <a:r>
              <a:rPr lang="fr-CA" dirty="0"/>
              <a:t> </a:t>
            </a:r>
            <a:endParaRPr lang="fr-CA" dirty="0" smtClean="0"/>
          </a:p>
          <a:p>
            <a:r>
              <a:rPr lang="fr-CA" dirty="0" smtClean="0"/>
              <a:t>Traitements: </a:t>
            </a:r>
            <a:r>
              <a:rPr lang="fr-CA" dirty="0" err="1" smtClean="0"/>
              <a:t>Antiobiotiques</a:t>
            </a:r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21506" name="Picture 2" descr="Résultats de recherche d'images pour « neisseria gonorrhoea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6985">
            <a:off x="5938596" y="3571460"/>
            <a:ext cx="266429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207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</vt:lpstr>
      <vt:lpstr>Phtirius pubis</vt:lpstr>
      <vt:lpstr>VPH</vt:lpstr>
      <vt:lpstr>VHS-II</vt:lpstr>
      <vt:lpstr>Trichomonas vaginalis</vt:lpstr>
      <vt:lpstr>VHB</vt:lpstr>
      <vt:lpstr>VIH</vt:lpstr>
      <vt:lpstr>Chlamydia Trachomatis</vt:lpstr>
      <vt:lpstr>Neisseria Gonorrhoeae</vt:lpstr>
      <vt:lpstr>Treponema Pallidum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</dc:title>
  <dc:creator>CSBE</dc:creator>
  <cp:lastModifiedBy>CSBE</cp:lastModifiedBy>
  <cp:revision>9</cp:revision>
  <dcterms:created xsi:type="dcterms:W3CDTF">2019-05-23T18:58:23Z</dcterms:created>
  <dcterms:modified xsi:type="dcterms:W3CDTF">2019-05-23T19:51:36Z</dcterms:modified>
</cp:coreProperties>
</file>