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FC2B-7DE5-45B7-A3F1-39DAA9B2D296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FE4AA-D781-4621-928D-4EFD4E6BC5A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</a:t>
            </a:r>
            <a:r>
              <a:rPr lang="fr-CA" dirty="0"/>
              <a:t>p</a:t>
            </a:r>
            <a:r>
              <a:rPr lang="fr-CA" dirty="0" smtClean="0"/>
              <a:t>hase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Jacob 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1691680" y="4581128"/>
            <a:ext cx="1296144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400" dirty="0" smtClean="0"/>
              <a:t>Solide</a:t>
            </a:r>
            <a:endParaRPr lang="fr-CA" sz="2400" dirty="0"/>
          </a:p>
        </p:txBody>
      </p:sp>
      <p:sp>
        <p:nvSpPr>
          <p:cNvPr id="4" name="Nuage 3"/>
          <p:cNvSpPr/>
          <p:nvPr/>
        </p:nvSpPr>
        <p:spPr>
          <a:xfrm>
            <a:off x="3774090" y="2042501"/>
            <a:ext cx="1906912" cy="102112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800" dirty="0" smtClean="0"/>
              <a:t>Gazeux</a:t>
            </a:r>
            <a:endParaRPr lang="fr-CA" sz="2800" dirty="0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6300192" y="4365104"/>
            <a:ext cx="1080120" cy="1440160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400" dirty="0" smtClean="0"/>
              <a:t>liquide</a:t>
            </a:r>
            <a:endParaRPr lang="fr-CA" sz="2400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275856" y="4869160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3275856" y="5373216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555776" y="3140968"/>
            <a:ext cx="144016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123728" y="285293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796136" y="2924944"/>
            <a:ext cx="100811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5580112" y="3140968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139952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 rot="19243665">
            <a:off x="2726062" y="36990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19518484">
            <a:off x="6945913" y="2294470"/>
            <a:ext cx="13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Vaporisation</a:t>
            </a:r>
          </a:p>
          <a:p>
            <a:r>
              <a:rPr lang="fr-CA" dirty="0" err="1" smtClean="0"/>
              <a:t>Ébuillition</a:t>
            </a:r>
            <a:endParaRPr lang="fr-CA" dirty="0" smtClean="0"/>
          </a:p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26" name="Accolade ouvrante 25"/>
          <p:cNvSpPr/>
          <p:nvPr/>
        </p:nvSpPr>
        <p:spPr>
          <a:xfrm rot="19415417">
            <a:off x="6732240" y="2708920"/>
            <a:ext cx="504056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/>
          <p:cNvSpPr txBox="1"/>
          <p:nvPr/>
        </p:nvSpPr>
        <p:spPr>
          <a:xfrm>
            <a:off x="3851920" y="5373216"/>
            <a:ext cx="139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 rot="19208009">
            <a:off x="2216999" y="3132325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 rot="3071246">
            <a:off x="5842302" y="3288710"/>
            <a:ext cx="129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</dc:title>
  <dc:creator>CSBE</dc:creator>
  <cp:lastModifiedBy>CSBE</cp:lastModifiedBy>
  <cp:revision>4</cp:revision>
  <dcterms:created xsi:type="dcterms:W3CDTF">2019-04-08T18:55:59Z</dcterms:created>
  <dcterms:modified xsi:type="dcterms:W3CDTF">2019-04-08T19:20:45Z</dcterms:modified>
</cp:coreProperties>
</file>