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703C-5E79-49E7-9ABD-AD519DC79270}" type="datetimeFigureOut">
              <a:rPr lang="fr-CA" smtClean="0"/>
              <a:t>2019-04-24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E0064-E886-4561-A3D2-5F2FE8D6526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/>
            </a:r>
            <a:br>
              <a:rPr lang="fr-CA" sz="3600" dirty="0" smtClean="0"/>
            </a:br>
            <a:r>
              <a:rPr lang="fr-CA" sz="3600" dirty="0"/>
              <a:t/>
            </a:r>
            <a:br>
              <a:rPr lang="fr-CA" sz="3600" dirty="0"/>
            </a:br>
            <a:r>
              <a:rPr lang="fr-CA" sz="3600" dirty="0" smtClean="0"/>
              <a:t>Procédé de Séparation</a:t>
            </a:r>
            <a:br>
              <a:rPr lang="fr-CA" sz="3600" dirty="0" smtClean="0"/>
            </a:br>
            <a:r>
              <a:rPr lang="fr-CA" sz="3600" dirty="0" smtClean="0"/>
              <a:t>Projet E</a:t>
            </a:r>
            <a:br>
              <a:rPr lang="fr-CA" sz="3600" dirty="0" smtClean="0"/>
            </a:br>
            <a:r>
              <a:rPr lang="fr-CA" sz="3600" dirty="0" smtClean="0"/>
              <a:t>Sciences</a:t>
            </a:r>
            <a:br>
              <a:rPr lang="fr-CA" sz="3600" dirty="0" smtClean="0"/>
            </a:br>
            <a:r>
              <a:rPr lang="fr-CA" sz="3600" dirty="0" smtClean="0"/>
              <a:t>Présenté à:</a:t>
            </a:r>
            <a:br>
              <a:rPr lang="fr-CA" sz="3600" dirty="0" smtClean="0"/>
            </a:br>
            <a:r>
              <a:rPr lang="fr-CA" sz="3600" dirty="0" smtClean="0"/>
              <a:t>Daniel Blais</a:t>
            </a:r>
            <a:br>
              <a:rPr lang="fr-CA" sz="3600" dirty="0" smtClean="0"/>
            </a:br>
            <a:r>
              <a:rPr lang="fr-CA" sz="3600" dirty="0" smtClean="0"/>
              <a:t>Fait par:</a:t>
            </a:r>
            <a:br>
              <a:rPr lang="fr-CA" sz="3600" dirty="0" smtClean="0"/>
            </a:br>
            <a:r>
              <a:rPr lang="fr-CA" sz="3600" dirty="0" smtClean="0"/>
              <a:t>Joey </a:t>
            </a:r>
            <a:r>
              <a:rPr lang="fr-CA" sz="3600" dirty="0" err="1" smtClean="0"/>
              <a:t>Turcotte</a:t>
            </a:r>
            <a:r>
              <a:rPr lang="fr-CA" sz="3600" dirty="0" smtClean="0"/>
              <a:t>, Jacob Lessard</a:t>
            </a:r>
            <a:br>
              <a:rPr lang="fr-CA" sz="3600" dirty="0" smtClean="0"/>
            </a:br>
            <a:r>
              <a:rPr lang="fr-CA" sz="3600" dirty="0" smtClean="0"/>
              <a:t>24 avril 2019</a:t>
            </a:r>
            <a:br>
              <a:rPr lang="fr-CA" sz="3600" dirty="0" smtClean="0"/>
            </a:br>
            <a:r>
              <a:rPr lang="fr-CA" sz="3600" dirty="0" smtClean="0"/>
              <a:t>MSI</a:t>
            </a:r>
            <a:br>
              <a:rPr lang="fr-CA" sz="3600" dirty="0" smtClean="0"/>
            </a:br>
            <a:r>
              <a:rPr lang="fr-CA" sz="3600" dirty="0" smtClean="0"/>
              <a:t>ESV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#1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19672" y="2276872"/>
            <a:ext cx="5112568" cy="345638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195736" y="3429000"/>
            <a:ext cx="864096" cy="64807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411760" y="4869160"/>
            <a:ext cx="288032" cy="28803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3491880" y="3429000"/>
            <a:ext cx="288032" cy="288032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3923928" y="4581128"/>
            <a:ext cx="144016" cy="144016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5076056" y="3212976"/>
            <a:ext cx="720080" cy="72008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vers le bas 13"/>
          <p:cNvSpPr/>
          <p:nvPr/>
        </p:nvSpPr>
        <p:spPr>
          <a:xfrm>
            <a:off x="2483768" y="4077072"/>
            <a:ext cx="216024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lèche vers le haut 15"/>
          <p:cNvSpPr/>
          <p:nvPr/>
        </p:nvSpPr>
        <p:spPr>
          <a:xfrm>
            <a:off x="3923928" y="4149080"/>
            <a:ext cx="144016" cy="432048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Virage 18"/>
          <p:cNvSpPr/>
          <p:nvPr/>
        </p:nvSpPr>
        <p:spPr>
          <a:xfrm>
            <a:off x="1979712" y="4941168"/>
            <a:ext cx="360040" cy="1296144"/>
          </a:xfrm>
          <a:prstGeom prst="ben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31640" y="63093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sédiments</a:t>
            </a:r>
            <a:endParaRPr lang="fr-CA" dirty="0"/>
          </a:p>
        </p:txBody>
      </p:sp>
      <p:cxnSp>
        <p:nvCxnSpPr>
          <p:cNvPr id="22" name="Connecteur en arc 21"/>
          <p:cNvCxnSpPr/>
          <p:nvPr/>
        </p:nvCxnSpPr>
        <p:spPr>
          <a:xfrm flipV="1">
            <a:off x="1619672" y="3140968"/>
            <a:ext cx="5112568" cy="144016"/>
          </a:xfrm>
          <a:prstGeom prst="curvedConnector3">
            <a:avLst>
              <a:gd name="adj1" fmla="val 4461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3131840" y="61653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Laisse reposer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#2 Décantation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3272375">
            <a:off x="971600" y="2996952"/>
            <a:ext cx="864096" cy="1152128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1259632" y="4509120"/>
            <a:ext cx="2160240" cy="136815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835696" y="4005064"/>
            <a:ext cx="1008112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1115616" y="40050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259632" y="3933056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971600" y="3861048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727113" y="3470313"/>
            <a:ext cx="1299991" cy="165253"/>
          </a:xfrm>
          <a:custGeom>
            <a:avLst/>
            <a:gdLst>
              <a:gd name="connsiteX0" fmla="*/ 1299991 w 1299991"/>
              <a:gd name="connsiteY0" fmla="*/ 165253 h 165253"/>
              <a:gd name="connsiteX1" fmla="*/ 1222873 w 1299991"/>
              <a:gd name="connsiteY1" fmla="*/ 143220 h 165253"/>
              <a:gd name="connsiteX2" fmla="*/ 1156771 w 1299991"/>
              <a:gd name="connsiteY2" fmla="*/ 99152 h 165253"/>
              <a:gd name="connsiteX3" fmla="*/ 1123721 w 1299991"/>
              <a:gd name="connsiteY3" fmla="*/ 88135 h 165253"/>
              <a:gd name="connsiteX4" fmla="*/ 1090670 w 1299991"/>
              <a:gd name="connsiteY4" fmla="*/ 66101 h 165253"/>
              <a:gd name="connsiteX5" fmla="*/ 1024569 w 1299991"/>
              <a:gd name="connsiteY5" fmla="*/ 55085 h 165253"/>
              <a:gd name="connsiteX6" fmla="*/ 969485 w 1299991"/>
              <a:gd name="connsiteY6" fmla="*/ 22034 h 165253"/>
              <a:gd name="connsiteX7" fmla="*/ 903383 w 1299991"/>
              <a:gd name="connsiteY7" fmla="*/ 0 h 165253"/>
              <a:gd name="connsiteX8" fmla="*/ 705080 w 1299991"/>
              <a:gd name="connsiteY8" fmla="*/ 11017 h 165253"/>
              <a:gd name="connsiteX9" fmla="*/ 638979 w 1299991"/>
              <a:gd name="connsiteY9" fmla="*/ 33051 h 165253"/>
              <a:gd name="connsiteX10" fmla="*/ 605928 w 1299991"/>
              <a:gd name="connsiteY10" fmla="*/ 44068 h 165253"/>
              <a:gd name="connsiteX11" fmla="*/ 517793 w 1299991"/>
              <a:gd name="connsiteY11" fmla="*/ 55085 h 165253"/>
              <a:gd name="connsiteX12" fmla="*/ 484742 w 1299991"/>
              <a:gd name="connsiteY12" fmla="*/ 66101 h 165253"/>
              <a:gd name="connsiteX13" fmla="*/ 396607 w 1299991"/>
              <a:gd name="connsiteY13" fmla="*/ 88135 h 165253"/>
              <a:gd name="connsiteX14" fmla="*/ 363557 w 1299991"/>
              <a:gd name="connsiteY14" fmla="*/ 99152 h 165253"/>
              <a:gd name="connsiteX15" fmla="*/ 143220 w 1299991"/>
              <a:gd name="connsiteY15" fmla="*/ 88135 h 165253"/>
              <a:gd name="connsiteX16" fmla="*/ 110169 w 1299991"/>
              <a:gd name="connsiteY16" fmla="*/ 77118 h 165253"/>
              <a:gd name="connsiteX17" fmla="*/ 44068 w 1299991"/>
              <a:gd name="connsiteY17" fmla="*/ 33051 h 165253"/>
              <a:gd name="connsiteX18" fmla="*/ 0 w 1299991"/>
              <a:gd name="connsiteY18" fmla="*/ 22034 h 165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9991" h="165253">
                <a:moveTo>
                  <a:pt x="1299991" y="165253"/>
                </a:moveTo>
                <a:cubicBezTo>
                  <a:pt x="1289623" y="162661"/>
                  <a:pt x="1235801" y="150402"/>
                  <a:pt x="1222873" y="143220"/>
                </a:cubicBezTo>
                <a:cubicBezTo>
                  <a:pt x="1199724" y="130359"/>
                  <a:pt x="1181894" y="107526"/>
                  <a:pt x="1156771" y="99152"/>
                </a:cubicBezTo>
                <a:cubicBezTo>
                  <a:pt x="1145754" y="95480"/>
                  <a:pt x="1134108" y="93328"/>
                  <a:pt x="1123721" y="88135"/>
                </a:cubicBezTo>
                <a:cubicBezTo>
                  <a:pt x="1111878" y="82213"/>
                  <a:pt x="1103231" y="70288"/>
                  <a:pt x="1090670" y="66101"/>
                </a:cubicBezTo>
                <a:cubicBezTo>
                  <a:pt x="1069479" y="59037"/>
                  <a:pt x="1046603" y="58757"/>
                  <a:pt x="1024569" y="55085"/>
                </a:cubicBezTo>
                <a:cubicBezTo>
                  <a:pt x="1006208" y="44068"/>
                  <a:pt x="988979" y="30895"/>
                  <a:pt x="969485" y="22034"/>
                </a:cubicBezTo>
                <a:cubicBezTo>
                  <a:pt x="948341" y="12423"/>
                  <a:pt x="903383" y="0"/>
                  <a:pt x="903383" y="0"/>
                </a:cubicBezTo>
                <a:cubicBezTo>
                  <a:pt x="837282" y="3672"/>
                  <a:pt x="770772" y="2805"/>
                  <a:pt x="705080" y="11017"/>
                </a:cubicBezTo>
                <a:cubicBezTo>
                  <a:pt x="682034" y="13898"/>
                  <a:pt x="661013" y="25706"/>
                  <a:pt x="638979" y="33051"/>
                </a:cubicBezTo>
                <a:cubicBezTo>
                  <a:pt x="627962" y="36723"/>
                  <a:pt x="617451" y="42628"/>
                  <a:pt x="605928" y="44068"/>
                </a:cubicBezTo>
                <a:lnTo>
                  <a:pt x="517793" y="55085"/>
                </a:lnTo>
                <a:cubicBezTo>
                  <a:pt x="506776" y="58757"/>
                  <a:pt x="495946" y="63046"/>
                  <a:pt x="484742" y="66101"/>
                </a:cubicBezTo>
                <a:cubicBezTo>
                  <a:pt x="455526" y="74069"/>
                  <a:pt x="425335" y="78559"/>
                  <a:pt x="396607" y="88135"/>
                </a:cubicBezTo>
                <a:lnTo>
                  <a:pt x="363557" y="99152"/>
                </a:lnTo>
                <a:cubicBezTo>
                  <a:pt x="290111" y="95480"/>
                  <a:pt x="216481" y="94506"/>
                  <a:pt x="143220" y="88135"/>
                </a:cubicBezTo>
                <a:cubicBezTo>
                  <a:pt x="131651" y="87129"/>
                  <a:pt x="120321" y="82758"/>
                  <a:pt x="110169" y="77118"/>
                </a:cubicBezTo>
                <a:cubicBezTo>
                  <a:pt x="87020" y="64258"/>
                  <a:pt x="69758" y="39474"/>
                  <a:pt x="44068" y="33051"/>
                </a:cubicBezTo>
                <a:lnTo>
                  <a:pt x="0" y="22034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1475656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619672" y="35010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1403648" y="3570352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ZoneTexte 17"/>
          <p:cNvSpPr txBox="1"/>
          <p:nvPr/>
        </p:nvSpPr>
        <p:spPr>
          <a:xfrm>
            <a:off x="2915816" y="422108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Verse un peu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>
            <a:off x="1259632" y="4509120"/>
            <a:ext cx="2160240" cy="1368152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#3 Filtration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3272375">
            <a:off x="611342" y="1306797"/>
            <a:ext cx="864096" cy="1152128"/>
          </a:xfrm>
          <a:prstGeom prst="ca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835696" y="4005064"/>
            <a:ext cx="1008112" cy="151216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 rot="10800000">
            <a:off x="1331640" y="2636912"/>
            <a:ext cx="2160240" cy="1368152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611560" y="22048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899592" y="22048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/>
          <p:cNvSpPr/>
          <p:nvPr/>
        </p:nvSpPr>
        <p:spPr>
          <a:xfrm>
            <a:off x="755576" y="2348880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96607" y="1806766"/>
            <a:ext cx="1266940" cy="143220"/>
          </a:xfrm>
          <a:custGeom>
            <a:avLst/>
            <a:gdLst>
              <a:gd name="connsiteX0" fmla="*/ 1266940 w 1266940"/>
              <a:gd name="connsiteY0" fmla="*/ 143220 h 143220"/>
              <a:gd name="connsiteX1" fmla="*/ 1233889 w 1266940"/>
              <a:gd name="connsiteY1" fmla="*/ 110169 h 143220"/>
              <a:gd name="connsiteX2" fmla="*/ 1189822 w 1266940"/>
              <a:gd name="connsiteY2" fmla="*/ 77118 h 143220"/>
              <a:gd name="connsiteX3" fmla="*/ 1167788 w 1266940"/>
              <a:gd name="connsiteY3" fmla="*/ 44068 h 143220"/>
              <a:gd name="connsiteX4" fmla="*/ 1101687 w 1266940"/>
              <a:gd name="connsiteY4" fmla="*/ 0 h 143220"/>
              <a:gd name="connsiteX5" fmla="*/ 991518 w 1266940"/>
              <a:gd name="connsiteY5" fmla="*/ 33051 h 143220"/>
              <a:gd name="connsiteX6" fmla="*/ 958468 w 1266940"/>
              <a:gd name="connsiteY6" fmla="*/ 44068 h 143220"/>
              <a:gd name="connsiteX7" fmla="*/ 892366 w 1266940"/>
              <a:gd name="connsiteY7" fmla="*/ 77118 h 143220"/>
              <a:gd name="connsiteX8" fmla="*/ 859316 w 1266940"/>
              <a:gd name="connsiteY8" fmla="*/ 99152 h 143220"/>
              <a:gd name="connsiteX9" fmla="*/ 705080 w 1266940"/>
              <a:gd name="connsiteY9" fmla="*/ 99152 h 143220"/>
              <a:gd name="connsiteX10" fmla="*/ 594911 w 1266940"/>
              <a:gd name="connsiteY10" fmla="*/ 66101 h 143220"/>
              <a:gd name="connsiteX11" fmla="*/ 528810 w 1266940"/>
              <a:gd name="connsiteY11" fmla="*/ 22034 h 143220"/>
              <a:gd name="connsiteX12" fmla="*/ 165253 w 1266940"/>
              <a:gd name="connsiteY12" fmla="*/ 33051 h 143220"/>
              <a:gd name="connsiteX13" fmla="*/ 22034 w 1266940"/>
              <a:gd name="connsiteY13" fmla="*/ 44068 h 143220"/>
              <a:gd name="connsiteX14" fmla="*/ 0 w 1266940"/>
              <a:gd name="connsiteY14" fmla="*/ 77118 h 14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6940" h="143220">
                <a:moveTo>
                  <a:pt x="1266940" y="143220"/>
                </a:moveTo>
                <a:cubicBezTo>
                  <a:pt x="1255923" y="132203"/>
                  <a:pt x="1245718" y="120309"/>
                  <a:pt x="1233889" y="110169"/>
                </a:cubicBezTo>
                <a:cubicBezTo>
                  <a:pt x="1219948" y="98219"/>
                  <a:pt x="1202805" y="90101"/>
                  <a:pt x="1189822" y="77118"/>
                </a:cubicBezTo>
                <a:cubicBezTo>
                  <a:pt x="1180460" y="67756"/>
                  <a:pt x="1177753" y="52787"/>
                  <a:pt x="1167788" y="44068"/>
                </a:cubicBezTo>
                <a:cubicBezTo>
                  <a:pt x="1147859" y="26630"/>
                  <a:pt x="1101687" y="0"/>
                  <a:pt x="1101687" y="0"/>
                </a:cubicBezTo>
                <a:cubicBezTo>
                  <a:pt x="1035090" y="16650"/>
                  <a:pt x="1071981" y="6230"/>
                  <a:pt x="991518" y="33051"/>
                </a:cubicBezTo>
                <a:cubicBezTo>
                  <a:pt x="980501" y="36723"/>
                  <a:pt x="968130" y="37627"/>
                  <a:pt x="958468" y="44068"/>
                </a:cubicBezTo>
                <a:cubicBezTo>
                  <a:pt x="915754" y="72542"/>
                  <a:pt x="937978" y="61914"/>
                  <a:pt x="892366" y="77118"/>
                </a:cubicBezTo>
                <a:cubicBezTo>
                  <a:pt x="881349" y="84463"/>
                  <a:pt x="871159" y="93231"/>
                  <a:pt x="859316" y="99152"/>
                </a:cubicBezTo>
                <a:cubicBezTo>
                  <a:pt x="807961" y="124830"/>
                  <a:pt x="767360" y="104814"/>
                  <a:pt x="705080" y="99152"/>
                </a:cubicBezTo>
                <a:cubicBezTo>
                  <a:pt x="680445" y="92993"/>
                  <a:pt x="611005" y="76830"/>
                  <a:pt x="594911" y="66101"/>
                </a:cubicBezTo>
                <a:lnTo>
                  <a:pt x="528810" y="22034"/>
                </a:lnTo>
                <a:lnTo>
                  <a:pt x="165253" y="33051"/>
                </a:lnTo>
                <a:cubicBezTo>
                  <a:pt x="117417" y="35131"/>
                  <a:pt x="68298" y="31731"/>
                  <a:pt x="22034" y="44068"/>
                </a:cubicBezTo>
                <a:cubicBezTo>
                  <a:pt x="9241" y="47480"/>
                  <a:pt x="0" y="77118"/>
                  <a:pt x="0" y="771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ZoneTexte 14"/>
          <p:cNvSpPr txBox="1"/>
          <p:nvPr/>
        </p:nvSpPr>
        <p:spPr>
          <a:xfrm>
            <a:off x="3491880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16" name="ZoneTexte 15"/>
          <p:cNvSpPr txBox="1"/>
          <p:nvPr/>
        </p:nvSpPr>
        <p:spPr>
          <a:xfrm>
            <a:off x="3059832" y="436510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17" name="Ellipse 16"/>
          <p:cNvSpPr/>
          <p:nvPr/>
        </p:nvSpPr>
        <p:spPr>
          <a:xfrm>
            <a:off x="2123728" y="3501008"/>
            <a:ext cx="135632" cy="1356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411760" y="3573016"/>
            <a:ext cx="127248" cy="127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2267744" y="3645024"/>
            <a:ext cx="118864" cy="118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#4a Évaporation</a:t>
            </a:r>
            <a:endParaRPr lang="fr-CA" dirty="0"/>
          </a:p>
        </p:txBody>
      </p:sp>
      <p:sp>
        <p:nvSpPr>
          <p:cNvPr id="5" name="Forme libre 4"/>
          <p:cNvSpPr/>
          <p:nvPr/>
        </p:nvSpPr>
        <p:spPr>
          <a:xfrm>
            <a:off x="2058818" y="2919470"/>
            <a:ext cx="1753018" cy="1145754"/>
          </a:xfrm>
          <a:custGeom>
            <a:avLst/>
            <a:gdLst>
              <a:gd name="connsiteX0" fmla="*/ 805568 w 1753018"/>
              <a:gd name="connsiteY0" fmla="*/ 451691 h 1145754"/>
              <a:gd name="connsiteX1" fmla="*/ 695399 w 1753018"/>
              <a:gd name="connsiteY1" fmla="*/ 528810 h 1145754"/>
              <a:gd name="connsiteX2" fmla="*/ 662348 w 1753018"/>
              <a:gd name="connsiteY2" fmla="*/ 550843 h 1145754"/>
              <a:gd name="connsiteX3" fmla="*/ 585230 w 1753018"/>
              <a:gd name="connsiteY3" fmla="*/ 605928 h 1145754"/>
              <a:gd name="connsiteX4" fmla="*/ 552180 w 1753018"/>
              <a:gd name="connsiteY4" fmla="*/ 627961 h 1145754"/>
              <a:gd name="connsiteX5" fmla="*/ 508112 w 1753018"/>
              <a:gd name="connsiteY5" fmla="*/ 638978 h 1145754"/>
              <a:gd name="connsiteX6" fmla="*/ 442011 w 1753018"/>
              <a:gd name="connsiteY6" fmla="*/ 683046 h 1145754"/>
              <a:gd name="connsiteX7" fmla="*/ 364893 w 1753018"/>
              <a:gd name="connsiteY7" fmla="*/ 738130 h 1145754"/>
              <a:gd name="connsiteX8" fmla="*/ 331842 w 1753018"/>
              <a:gd name="connsiteY8" fmla="*/ 749147 h 1145754"/>
              <a:gd name="connsiteX9" fmla="*/ 232690 w 1753018"/>
              <a:gd name="connsiteY9" fmla="*/ 815248 h 1145754"/>
              <a:gd name="connsiteX10" fmla="*/ 199640 w 1753018"/>
              <a:gd name="connsiteY10" fmla="*/ 837282 h 1145754"/>
              <a:gd name="connsiteX11" fmla="*/ 133539 w 1753018"/>
              <a:gd name="connsiteY11" fmla="*/ 870332 h 1145754"/>
              <a:gd name="connsiteX12" fmla="*/ 100488 w 1753018"/>
              <a:gd name="connsiteY12" fmla="*/ 881349 h 1145754"/>
              <a:gd name="connsiteX13" fmla="*/ 34387 w 1753018"/>
              <a:gd name="connsiteY13" fmla="*/ 936434 h 1145754"/>
              <a:gd name="connsiteX14" fmla="*/ 12353 w 1753018"/>
              <a:gd name="connsiteY14" fmla="*/ 969484 h 1145754"/>
              <a:gd name="connsiteX15" fmla="*/ 23370 w 1753018"/>
              <a:gd name="connsiteY15" fmla="*/ 1079653 h 1145754"/>
              <a:gd name="connsiteX16" fmla="*/ 111505 w 1753018"/>
              <a:gd name="connsiteY16" fmla="*/ 1090670 h 1145754"/>
              <a:gd name="connsiteX17" fmla="*/ 188623 w 1753018"/>
              <a:gd name="connsiteY17" fmla="*/ 1101687 h 1145754"/>
              <a:gd name="connsiteX18" fmla="*/ 309809 w 1753018"/>
              <a:gd name="connsiteY18" fmla="*/ 1134737 h 1145754"/>
              <a:gd name="connsiteX19" fmla="*/ 342859 w 1753018"/>
              <a:gd name="connsiteY19" fmla="*/ 1145754 h 1145754"/>
              <a:gd name="connsiteX20" fmla="*/ 1323360 w 1753018"/>
              <a:gd name="connsiteY20" fmla="*/ 1134737 h 1145754"/>
              <a:gd name="connsiteX21" fmla="*/ 1532681 w 1753018"/>
              <a:gd name="connsiteY21" fmla="*/ 1123720 h 1145754"/>
              <a:gd name="connsiteX22" fmla="*/ 1565731 w 1753018"/>
              <a:gd name="connsiteY22" fmla="*/ 1112703 h 1145754"/>
              <a:gd name="connsiteX23" fmla="*/ 1664883 w 1753018"/>
              <a:gd name="connsiteY23" fmla="*/ 1101687 h 1145754"/>
              <a:gd name="connsiteX24" fmla="*/ 1730984 w 1753018"/>
              <a:gd name="connsiteY24" fmla="*/ 1068636 h 1145754"/>
              <a:gd name="connsiteX25" fmla="*/ 1753018 w 1753018"/>
              <a:gd name="connsiteY25" fmla="*/ 1035585 h 1145754"/>
              <a:gd name="connsiteX26" fmla="*/ 1742001 w 1753018"/>
              <a:gd name="connsiteY26" fmla="*/ 1002535 h 1145754"/>
              <a:gd name="connsiteX27" fmla="*/ 1631833 w 1753018"/>
              <a:gd name="connsiteY27" fmla="*/ 969484 h 1145754"/>
              <a:gd name="connsiteX28" fmla="*/ 1565731 w 1753018"/>
              <a:gd name="connsiteY28" fmla="*/ 914400 h 1145754"/>
              <a:gd name="connsiteX29" fmla="*/ 1532681 w 1753018"/>
              <a:gd name="connsiteY29" fmla="*/ 892366 h 1145754"/>
              <a:gd name="connsiteX30" fmla="*/ 1488613 w 1753018"/>
              <a:gd name="connsiteY30" fmla="*/ 859316 h 1145754"/>
              <a:gd name="connsiteX31" fmla="*/ 1455563 w 1753018"/>
              <a:gd name="connsiteY31" fmla="*/ 837282 h 1145754"/>
              <a:gd name="connsiteX32" fmla="*/ 1389462 w 1753018"/>
              <a:gd name="connsiteY32" fmla="*/ 782197 h 1145754"/>
              <a:gd name="connsiteX33" fmla="*/ 1367428 w 1753018"/>
              <a:gd name="connsiteY33" fmla="*/ 749147 h 1145754"/>
              <a:gd name="connsiteX34" fmla="*/ 1334377 w 1753018"/>
              <a:gd name="connsiteY34" fmla="*/ 727113 h 1145754"/>
              <a:gd name="connsiteX35" fmla="*/ 1290310 w 1753018"/>
              <a:gd name="connsiteY35" fmla="*/ 661012 h 1145754"/>
              <a:gd name="connsiteX36" fmla="*/ 1257259 w 1753018"/>
              <a:gd name="connsiteY36" fmla="*/ 627961 h 1145754"/>
              <a:gd name="connsiteX37" fmla="*/ 1246242 w 1753018"/>
              <a:gd name="connsiteY37" fmla="*/ 594911 h 1145754"/>
              <a:gd name="connsiteX38" fmla="*/ 1180141 w 1753018"/>
              <a:gd name="connsiteY38" fmla="*/ 561860 h 1145754"/>
              <a:gd name="connsiteX39" fmla="*/ 1158107 w 1753018"/>
              <a:gd name="connsiteY39" fmla="*/ 528810 h 1145754"/>
              <a:gd name="connsiteX40" fmla="*/ 1136074 w 1753018"/>
              <a:gd name="connsiteY40" fmla="*/ 462708 h 1145754"/>
              <a:gd name="connsiteX41" fmla="*/ 1147090 w 1753018"/>
              <a:gd name="connsiteY41" fmla="*/ 275422 h 1145754"/>
              <a:gd name="connsiteX42" fmla="*/ 1158107 w 1753018"/>
              <a:gd name="connsiteY42" fmla="*/ 220337 h 1145754"/>
              <a:gd name="connsiteX43" fmla="*/ 1180141 w 1753018"/>
              <a:gd name="connsiteY43" fmla="*/ 143219 h 1145754"/>
              <a:gd name="connsiteX44" fmla="*/ 1169124 w 1753018"/>
              <a:gd name="connsiteY44" fmla="*/ 0 h 114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753018" h="1145754">
                <a:moveTo>
                  <a:pt x="805568" y="451691"/>
                </a:moveTo>
                <a:lnTo>
                  <a:pt x="695399" y="528810"/>
                </a:lnTo>
                <a:cubicBezTo>
                  <a:pt x="684513" y="536347"/>
                  <a:pt x="671710" y="541480"/>
                  <a:pt x="662348" y="550843"/>
                </a:cubicBezTo>
                <a:cubicBezTo>
                  <a:pt x="608516" y="604677"/>
                  <a:pt x="652899" y="567260"/>
                  <a:pt x="585230" y="605928"/>
                </a:cubicBezTo>
                <a:cubicBezTo>
                  <a:pt x="573734" y="612497"/>
                  <a:pt x="564350" y="622745"/>
                  <a:pt x="552180" y="627961"/>
                </a:cubicBezTo>
                <a:cubicBezTo>
                  <a:pt x="538263" y="633925"/>
                  <a:pt x="522801" y="635306"/>
                  <a:pt x="508112" y="638978"/>
                </a:cubicBezTo>
                <a:cubicBezTo>
                  <a:pt x="445464" y="701628"/>
                  <a:pt x="505784" y="651161"/>
                  <a:pt x="442011" y="683046"/>
                </a:cubicBezTo>
                <a:cubicBezTo>
                  <a:pt x="407891" y="700106"/>
                  <a:pt x="399849" y="718155"/>
                  <a:pt x="364893" y="738130"/>
                </a:cubicBezTo>
                <a:cubicBezTo>
                  <a:pt x="354810" y="743892"/>
                  <a:pt x="342859" y="745475"/>
                  <a:pt x="331842" y="749147"/>
                </a:cubicBezTo>
                <a:lnTo>
                  <a:pt x="232690" y="815248"/>
                </a:lnTo>
                <a:cubicBezTo>
                  <a:pt x="221673" y="822593"/>
                  <a:pt x="212201" y="833095"/>
                  <a:pt x="199640" y="837282"/>
                </a:cubicBezTo>
                <a:cubicBezTo>
                  <a:pt x="116564" y="864974"/>
                  <a:pt x="218965" y="827619"/>
                  <a:pt x="133539" y="870332"/>
                </a:cubicBezTo>
                <a:cubicBezTo>
                  <a:pt x="123152" y="875525"/>
                  <a:pt x="110875" y="876156"/>
                  <a:pt x="100488" y="881349"/>
                </a:cubicBezTo>
                <a:cubicBezTo>
                  <a:pt x="75726" y="893730"/>
                  <a:pt x="51792" y="915548"/>
                  <a:pt x="34387" y="936434"/>
                </a:cubicBezTo>
                <a:cubicBezTo>
                  <a:pt x="25911" y="946606"/>
                  <a:pt x="19698" y="958467"/>
                  <a:pt x="12353" y="969484"/>
                </a:cubicBezTo>
                <a:cubicBezTo>
                  <a:pt x="16025" y="1006207"/>
                  <a:pt x="0" y="1051089"/>
                  <a:pt x="23370" y="1079653"/>
                </a:cubicBezTo>
                <a:cubicBezTo>
                  <a:pt x="42118" y="1102568"/>
                  <a:pt x="82158" y="1086757"/>
                  <a:pt x="111505" y="1090670"/>
                </a:cubicBezTo>
                <a:cubicBezTo>
                  <a:pt x="137244" y="1094102"/>
                  <a:pt x="163009" y="1097418"/>
                  <a:pt x="188623" y="1101687"/>
                </a:cubicBezTo>
                <a:cubicBezTo>
                  <a:pt x="250914" y="1112069"/>
                  <a:pt x="245253" y="1113218"/>
                  <a:pt x="309809" y="1134737"/>
                </a:cubicBezTo>
                <a:lnTo>
                  <a:pt x="342859" y="1145754"/>
                </a:lnTo>
                <a:lnTo>
                  <a:pt x="1323360" y="1134737"/>
                </a:lnTo>
                <a:cubicBezTo>
                  <a:pt x="1393218" y="1133443"/>
                  <a:pt x="1463098" y="1130046"/>
                  <a:pt x="1532681" y="1123720"/>
                </a:cubicBezTo>
                <a:cubicBezTo>
                  <a:pt x="1544246" y="1122669"/>
                  <a:pt x="1554276" y="1114612"/>
                  <a:pt x="1565731" y="1112703"/>
                </a:cubicBezTo>
                <a:cubicBezTo>
                  <a:pt x="1598533" y="1107236"/>
                  <a:pt x="1631832" y="1105359"/>
                  <a:pt x="1664883" y="1101687"/>
                </a:cubicBezTo>
                <a:cubicBezTo>
                  <a:pt x="1691765" y="1092726"/>
                  <a:pt x="1709627" y="1089993"/>
                  <a:pt x="1730984" y="1068636"/>
                </a:cubicBezTo>
                <a:cubicBezTo>
                  <a:pt x="1740347" y="1059273"/>
                  <a:pt x="1745673" y="1046602"/>
                  <a:pt x="1753018" y="1035585"/>
                </a:cubicBezTo>
                <a:cubicBezTo>
                  <a:pt x="1749346" y="1024568"/>
                  <a:pt x="1749255" y="1011603"/>
                  <a:pt x="1742001" y="1002535"/>
                </a:cubicBezTo>
                <a:cubicBezTo>
                  <a:pt x="1716142" y="970211"/>
                  <a:pt x="1665584" y="974306"/>
                  <a:pt x="1631833" y="969484"/>
                </a:cubicBezTo>
                <a:cubicBezTo>
                  <a:pt x="1549779" y="914781"/>
                  <a:pt x="1650552" y="985084"/>
                  <a:pt x="1565731" y="914400"/>
                </a:cubicBezTo>
                <a:cubicBezTo>
                  <a:pt x="1555559" y="905924"/>
                  <a:pt x="1543455" y="900062"/>
                  <a:pt x="1532681" y="892366"/>
                </a:cubicBezTo>
                <a:cubicBezTo>
                  <a:pt x="1517740" y="881694"/>
                  <a:pt x="1503554" y="869988"/>
                  <a:pt x="1488613" y="859316"/>
                </a:cubicBezTo>
                <a:cubicBezTo>
                  <a:pt x="1477839" y="851620"/>
                  <a:pt x="1465735" y="845758"/>
                  <a:pt x="1455563" y="837282"/>
                </a:cubicBezTo>
                <a:cubicBezTo>
                  <a:pt x="1370737" y="766593"/>
                  <a:pt x="1471518" y="836903"/>
                  <a:pt x="1389462" y="782197"/>
                </a:cubicBezTo>
                <a:cubicBezTo>
                  <a:pt x="1382117" y="771180"/>
                  <a:pt x="1376791" y="758509"/>
                  <a:pt x="1367428" y="749147"/>
                </a:cubicBezTo>
                <a:cubicBezTo>
                  <a:pt x="1358065" y="739784"/>
                  <a:pt x="1343096" y="737078"/>
                  <a:pt x="1334377" y="727113"/>
                </a:cubicBezTo>
                <a:cubicBezTo>
                  <a:pt x="1316939" y="707184"/>
                  <a:pt x="1309035" y="679737"/>
                  <a:pt x="1290310" y="661012"/>
                </a:cubicBezTo>
                <a:lnTo>
                  <a:pt x="1257259" y="627961"/>
                </a:lnTo>
                <a:cubicBezTo>
                  <a:pt x="1253587" y="616944"/>
                  <a:pt x="1253496" y="603979"/>
                  <a:pt x="1246242" y="594911"/>
                </a:cubicBezTo>
                <a:cubicBezTo>
                  <a:pt x="1230709" y="575495"/>
                  <a:pt x="1201914" y="569118"/>
                  <a:pt x="1180141" y="561860"/>
                </a:cubicBezTo>
                <a:cubicBezTo>
                  <a:pt x="1172796" y="550843"/>
                  <a:pt x="1163484" y="540909"/>
                  <a:pt x="1158107" y="528810"/>
                </a:cubicBezTo>
                <a:cubicBezTo>
                  <a:pt x="1148674" y="507586"/>
                  <a:pt x="1136074" y="462708"/>
                  <a:pt x="1136074" y="462708"/>
                </a:cubicBezTo>
                <a:cubicBezTo>
                  <a:pt x="1139746" y="400279"/>
                  <a:pt x="1141428" y="337702"/>
                  <a:pt x="1147090" y="275422"/>
                </a:cubicBezTo>
                <a:cubicBezTo>
                  <a:pt x="1148785" y="256774"/>
                  <a:pt x="1154045" y="238616"/>
                  <a:pt x="1158107" y="220337"/>
                </a:cubicBezTo>
                <a:cubicBezTo>
                  <a:pt x="1167329" y="178839"/>
                  <a:pt x="1167873" y="180023"/>
                  <a:pt x="1180141" y="143219"/>
                </a:cubicBezTo>
                <a:cubicBezTo>
                  <a:pt x="1168028" y="22088"/>
                  <a:pt x="1169124" y="69956"/>
                  <a:pt x="116912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Forme libre 5"/>
          <p:cNvSpPr/>
          <p:nvPr/>
        </p:nvSpPr>
        <p:spPr>
          <a:xfrm>
            <a:off x="2811885" y="2963537"/>
            <a:ext cx="196324" cy="429658"/>
          </a:xfrm>
          <a:custGeom>
            <a:avLst/>
            <a:gdLst>
              <a:gd name="connsiteX0" fmla="*/ 8433 w 196324"/>
              <a:gd name="connsiteY0" fmla="*/ 429658 h 429658"/>
              <a:gd name="connsiteX1" fmla="*/ 41484 w 196324"/>
              <a:gd name="connsiteY1" fmla="*/ 396608 h 429658"/>
              <a:gd name="connsiteX2" fmla="*/ 96568 w 196324"/>
              <a:gd name="connsiteY2" fmla="*/ 330506 h 429658"/>
              <a:gd name="connsiteX3" fmla="*/ 118602 w 196324"/>
              <a:gd name="connsiteY3" fmla="*/ 264405 h 429658"/>
              <a:gd name="connsiteX4" fmla="*/ 129619 w 196324"/>
              <a:gd name="connsiteY4" fmla="*/ 231355 h 429658"/>
              <a:gd name="connsiteX5" fmla="*/ 151652 w 196324"/>
              <a:gd name="connsiteY5" fmla="*/ 198304 h 429658"/>
              <a:gd name="connsiteX6" fmla="*/ 173686 w 196324"/>
              <a:gd name="connsiteY6" fmla="*/ 110169 h 429658"/>
              <a:gd name="connsiteX7" fmla="*/ 184703 w 196324"/>
              <a:gd name="connsiteY7" fmla="*/ 77118 h 429658"/>
              <a:gd name="connsiteX8" fmla="*/ 195720 w 196324"/>
              <a:gd name="connsiteY8" fmla="*/ 0 h 42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324" h="429658">
                <a:moveTo>
                  <a:pt x="8433" y="429658"/>
                </a:moveTo>
                <a:cubicBezTo>
                  <a:pt x="19450" y="418641"/>
                  <a:pt x="31510" y="408577"/>
                  <a:pt x="41484" y="396608"/>
                </a:cubicBezTo>
                <a:cubicBezTo>
                  <a:pt x="118181" y="304571"/>
                  <a:pt x="0" y="427074"/>
                  <a:pt x="96568" y="330506"/>
                </a:cubicBezTo>
                <a:lnTo>
                  <a:pt x="118602" y="264405"/>
                </a:lnTo>
                <a:cubicBezTo>
                  <a:pt x="122274" y="253388"/>
                  <a:pt x="123178" y="241017"/>
                  <a:pt x="129619" y="231355"/>
                </a:cubicBezTo>
                <a:cubicBezTo>
                  <a:pt x="136963" y="220338"/>
                  <a:pt x="145731" y="210147"/>
                  <a:pt x="151652" y="198304"/>
                </a:cubicBezTo>
                <a:cubicBezTo>
                  <a:pt x="164244" y="173120"/>
                  <a:pt x="167400" y="135313"/>
                  <a:pt x="173686" y="110169"/>
                </a:cubicBezTo>
                <a:cubicBezTo>
                  <a:pt x="176503" y="98903"/>
                  <a:pt x="182184" y="88454"/>
                  <a:pt x="184703" y="77118"/>
                </a:cubicBezTo>
                <a:cubicBezTo>
                  <a:pt x="196324" y="24825"/>
                  <a:pt x="195720" y="30489"/>
                  <a:pt x="19572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907704" y="4077072"/>
            <a:ext cx="208823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Forme libre 7"/>
          <p:cNvSpPr/>
          <p:nvPr/>
        </p:nvSpPr>
        <p:spPr>
          <a:xfrm>
            <a:off x="2607150" y="2456761"/>
            <a:ext cx="1083501" cy="550844"/>
          </a:xfrm>
          <a:custGeom>
            <a:avLst/>
            <a:gdLst>
              <a:gd name="connsiteX0" fmla="*/ 356387 w 1083501"/>
              <a:gd name="connsiteY0" fmla="*/ 495759 h 550844"/>
              <a:gd name="connsiteX1" fmla="*/ 323337 w 1083501"/>
              <a:gd name="connsiteY1" fmla="*/ 517793 h 550844"/>
              <a:gd name="connsiteX2" fmla="*/ 224185 w 1083501"/>
              <a:gd name="connsiteY2" fmla="*/ 495759 h 550844"/>
              <a:gd name="connsiteX3" fmla="*/ 158084 w 1083501"/>
              <a:gd name="connsiteY3" fmla="*/ 451692 h 550844"/>
              <a:gd name="connsiteX4" fmla="*/ 125033 w 1083501"/>
              <a:gd name="connsiteY4" fmla="*/ 385591 h 550844"/>
              <a:gd name="connsiteX5" fmla="*/ 136050 w 1083501"/>
              <a:gd name="connsiteY5" fmla="*/ 352540 h 550844"/>
              <a:gd name="connsiteX6" fmla="*/ 169101 w 1083501"/>
              <a:gd name="connsiteY6" fmla="*/ 341523 h 550844"/>
              <a:gd name="connsiteX7" fmla="*/ 158084 w 1083501"/>
              <a:gd name="connsiteY7" fmla="*/ 308473 h 550844"/>
              <a:gd name="connsiteX8" fmla="*/ 147067 w 1083501"/>
              <a:gd name="connsiteY8" fmla="*/ 143220 h 550844"/>
              <a:gd name="connsiteX9" fmla="*/ 268252 w 1083501"/>
              <a:gd name="connsiteY9" fmla="*/ 132203 h 550844"/>
              <a:gd name="connsiteX10" fmla="*/ 323337 w 1083501"/>
              <a:gd name="connsiteY10" fmla="*/ 33051 h 550844"/>
              <a:gd name="connsiteX11" fmla="*/ 389438 w 1083501"/>
              <a:gd name="connsiteY11" fmla="*/ 11017 h 550844"/>
              <a:gd name="connsiteX12" fmla="*/ 499607 w 1083501"/>
              <a:gd name="connsiteY12" fmla="*/ 22034 h 550844"/>
              <a:gd name="connsiteX13" fmla="*/ 521640 w 1083501"/>
              <a:gd name="connsiteY13" fmla="*/ 55085 h 550844"/>
              <a:gd name="connsiteX14" fmla="*/ 554691 w 1083501"/>
              <a:gd name="connsiteY14" fmla="*/ 66102 h 550844"/>
              <a:gd name="connsiteX15" fmla="*/ 631809 w 1083501"/>
              <a:gd name="connsiteY15" fmla="*/ 11017 h 550844"/>
              <a:gd name="connsiteX16" fmla="*/ 697910 w 1083501"/>
              <a:gd name="connsiteY16" fmla="*/ 0 h 550844"/>
              <a:gd name="connsiteX17" fmla="*/ 874180 w 1083501"/>
              <a:gd name="connsiteY17" fmla="*/ 11017 h 550844"/>
              <a:gd name="connsiteX18" fmla="*/ 907231 w 1083501"/>
              <a:gd name="connsiteY18" fmla="*/ 22034 h 550844"/>
              <a:gd name="connsiteX19" fmla="*/ 918248 w 1083501"/>
              <a:gd name="connsiteY19" fmla="*/ 55085 h 550844"/>
              <a:gd name="connsiteX20" fmla="*/ 907231 w 1083501"/>
              <a:gd name="connsiteY20" fmla="*/ 88135 h 550844"/>
              <a:gd name="connsiteX21" fmla="*/ 819096 w 1083501"/>
              <a:gd name="connsiteY21" fmla="*/ 165253 h 550844"/>
              <a:gd name="connsiteX22" fmla="*/ 786045 w 1083501"/>
              <a:gd name="connsiteY22" fmla="*/ 187287 h 550844"/>
              <a:gd name="connsiteX23" fmla="*/ 984349 w 1083501"/>
              <a:gd name="connsiteY23" fmla="*/ 198304 h 550844"/>
              <a:gd name="connsiteX24" fmla="*/ 1017399 w 1083501"/>
              <a:gd name="connsiteY24" fmla="*/ 209321 h 550844"/>
              <a:gd name="connsiteX25" fmla="*/ 1072484 w 1083501"/>
              <a:gd name="connsiteY25" fmla="*/ 220338 h 550844"/>
              <a:gd name="connsiteX26" fmla="*/ 1083501 w 1083501"/>
              <a:gd name="connsiteY26" fmla="*/ 253388 h 550844"/>
              <a:gd name="connsiteX27" fmla="*/ 1072484 w 1083501"/>
              <a:gd name="connsiteY27" fmla="*/ 330506 h 550844"/>
              <a:gd name="connsiteX28" fmla="*/ 1006383 w 1083501"/>
              <a:gd name="connsiteY28" fmla="*/ 385591 h 550844"/>
              <a:gd name="connsiteX29" fmla="*/ 962315 w 1083501"/>
              <a:gd name="connsiteY29" fmla="*/ 418641 h 550844"/>
              <a:gd name="connsiteX30" fmla="*/ 896214 w 1083501"/>
              <a:gd name="connsiteY30" fmla="*/ 440675 h 550844"/>
              <a:gd name="connsiteX31" fmla="*/ 830113 w 1083501"/>
              <a:gd name="connsiteY31" fmla="*/ 429658 h 550844"/>
              <a:gd name="connsiteX32" fmla="*/ 841130 w 1083501"/>
              <a:gd name="connsiteY32" fmla="*/ 462709 h 550844"/>
              <a:gd name="connsiteX33" fmla="*/ 830113 w 1083501"/>
              <a:gd name="connsiteY33" fmla="*/ 550844 h 550844"/>
              <a:gd name="connsiteX34" fmla="*/ 675877 w 1083501"/>
              <a:gd name="connsiteY34" fmla="*/ 528810 h 550844"/>
              <a:gd name="connsiteX35" fmla="*/ 642826 w 1083501"/>
              <a:gd name="connsiteY35" fmla="*/ 506776 h 550844"/>
              <a:gd name="connsiteX36" fmla="*/ 620792 w 1083501"/>
              <a:gd name="connsiteY36" fmla="*/ 440675 h 55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083501" h="550844">
                <a:moveTo>
                  <a:pt x="356387" y="495759"/>
                </a:moveTo>
                <a:cubicBezTo>
                  <a:pt x="345370" y="503104"/>
                  <a:pt x="336497" y="516331"/>
                  <a:pt x="323337" y="517793"/>
                </a:cubicBezTo>
                <a:cubicBezTo>
                  <a:pt x="312875" y="518956"/>
                  <a:pt x="243546" y="506515"/>
                  <a:pt x="224185" y="495759"/>
                </a:cubicBezTo>
                <a:cubicBezTo>
                  <a:pt x="201036" y="482899"/>
                  <a:pt x="158084" y="451692"/>
                  <a:pt x="158084" y="451692"/>
                </a:cubicBezTo>
                <a:cubicBezTo>
                  <a:pt x="146944" y="434983"/>
                  <a:pt x="125033" y="408396"/>
                  <a:pt x="125033" y="385591"/>
                </a:cubicBezTo>
                <a:cubicBezTo>
                  <a:pt x="125033" y="373978"/>
                  <a:pt x="127838" y="360752"/>
                  <a:pt x="136050" y="352540"/>
                </a:cubicBezTo>
                <a:cubicBezTo>
                  <a:pt x="144262" y="344328"/>
                  <a:pt x="158084" y="345195"/>
                  <a:pt x="169101" y="341523"/>
                </a:cubicBezTo>
                <a:cubicBezTo>
                  <a:pt x="165429" y="330506"/>
                  <a:pt x="165338" y="317541"/>
                  <a:pt x="158084" y="308473"/>
                </a:cubicBezTo>
                <a:cubicBezTo>
                  <a:pt x="118567" y="259078"/>
                  <a:pt x="0" y="301600"/>
                  <a:pt x="147067" y="143220"/>
                </a:cubicBezTo>
                <a:cubicBezTo>
                  <a:pt x="174667" y="113497"/>
                  <a:pt x="227857" y="135875"/>
                  <a:pt x="268252" y="132203"/>
                </a:cubicBezTo>
                <a:cubicBezTo>
                  <a:pt x="277953" y="103101"/>
                  <a:pt x="294925" y="42522"/>
                  <a:pt x="323337" y="33051"/>
                </a:cubicBezTo>
                <a:lnTo>
                  <a:pt x="389438" y="11017"/>
                </a:lnTo>
                <a:cubicBezTo>
                  <a:pt x="426161" y="14689"/>
                  <a:pt x="464595" y="10363"/>
                  <a:pt x="499607" y="22034"/>
                </a:cubicBezTo>
                <a:cubicBezTo>
                  <a:pt x="512168" y="26221"/>
                  <a:pt x="511301" y="46814"/>
                  <a:pt x="521640" y="55085"/>
                </a:cubicBezTo>
                <a:cubicBezTo>
                  <a:pt x="530708" y="62340"/>
                  <a:pt x="543674" y="62430"/>
                  <a:pt x="554691" y="66102"/>
                </a:cubicBezTo>
                <a:cubicBezTo>
                  <a:pt x="555738" y="65317"/>
                  <a:pt x="622142" y="14239"/>
                  <a:pt x="631809" y="11017"/>
                </a:cubicBezTo>
                <a:cubicBezTo>
                  <a:pt x="653000" y="3953"/>
                  <a:pt x="675876" y="3672"/>
                  <a:pt x="697910" y="0"/>
                </a:cubicBezTo>
                <a:cubicBezTo>
                  <a:pt x="756667" y="3672"/>
                  <a:pt x="815632" y="4854"/>
                  <a:pt x="874180" y="11017"/>
                </a:cubicBezTo>
                <a:cubicBezTo>
                  <a:pt x="885729" y="12233"/>
                  <a:pt x="899019" y="13822"/>
                  <a:pt x="907231" y="22034"/>
                </a:cubicBezTo>
                <a:cubicBezTo>
                  <a:pt x="915443" y="30246"/>
                  <a:pt x="914576" y="44068"/>
                  <a:pt x="918248" y="55085"/>
                </a:cubicBezTo>
                <a:cubicBezTo>
                  <a:pt x="914576" y="66102"/>
                  <a:pt x="912424" y="77748"/>
                  <a:pt x="907231" y="88135"/>
                </a:cubicBezTo>
                <a:cubicBezTo>
                  <a:pt x="884278" y="134039"/>
                  <a:pt x="868673" y="132202"/>
                  <a:pt x="819096" y="165253"/>
                </a:cubicBezTo>
                <a:lnTo>
                  <a:pt x="786045" y="187287"/>
                </a:lnTo>
                <a:cubicBezTo>
                  <a:pt x="852146" y="190959"/>
                  <a:pt x="918444" y="192027"/>
                  <a:pt x="984349" y="198304"/>
                </a:cubicBezTo>
                <a:cubicBezTo>
                  <a:pt x="995909" y="199405"/>
                  <a:pt x="1006133" y="206504"/>
                  <a:pt x="1017399" y="209321"/>
                </a:cubicBezTo>
                <a:cubicBezTo>
                  <a:pt x="1035565" y="213863"/>
                  <a:pt x="1054122" y="216666"/>
                  <a:pt x="1072484" y="220338"/>
                </a:cubicBezTo>
                <a:cubicBezTo>
                  <a:pt x="1076156" y="231355"/>
                  <a:pt x="1083501" y="241775"/>
                  <a:pt x="1083501" y="253388"/>
                </a:cubicBezTo>
                <a:cubicBezTo>
                  <a:pt x="1083501" y="279355"/>
                  <a:pt x="1082128" y="306396"/>
                  <a:pt x="1072484" y="330506"/>
                </a:cubicBezTo>
                <a:cubicBezTo>
                  <a:pt x="1064255" y="351079"/>
                  <a:pt x="1023346" y="373474"/>
                  <a:pt x="1006383" y="385591"/>
                </a:cubicBezTo>
                <a:cubicBezTo>
                  <a:pt x="991442" y="396263"/>
                  <a:pt x="978738" y="410430"/>
                  <a:pt x="962315" y="418641"/>
                </a:cubicBezTo>
                <a:cubicBezTo>
                  <a:pt x="941541" y="429028"/>
                  <a:pt x="896214" y="440675"/>
                  <a:pt x="896214" y="440675"/>
                </a:cubicBezTo>
                <a:cubicBezTo>
                  <a:pt x="874180" y="437003"/>
                  <a:pt x="850853" y="421362"/>
                  <a:pt x="830113" y="429658"/>
                </a:cubicBezTo>
                <a:cubicBezTo>
                  <a:pt x="819331" y="433971"/>
                  <a:pt x="841130" y="451096"/>
                  <a:pt x="841130" y="462709"/>
                </a:cubicBezTo>
                <a:cubicBezTo>
                  <a:pt x="841130" y="492316"/>
                  <a:pt x="833785" y="521466"/>
                  <a:pt x="830113" y="550844"/>
                </a:cubicBezTo>
                <a:cubicBezTo>
                  <a:pt x="810683" y="548901"/>
                  <a:pt x="712341" y="544437"/>
                  <a:pt x="675877" y="528810"/>
                </a:cubicBezTo>
                <a:cubicBezTo>
                  <a:pt x="663707" y="523594"/>
                  <a:pt x="653843" y="514121"/>
                  <a:pt x="642826" y="506776"/>
                </a:cubicBezTo>
                <a:lnTo>
                  <a:pt x="620792" y="4406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2974554" y="2905170"/>
            <a:ext cx="248938" cy="76448"/>
          </a:xfrm>
          <a:custGeom>
            <a:avLst/>
            <a:gdLst>
              <a:gd name="connsiteX0" fmla="*/ 0 w 248938"/>
              <a:gd name="connsiteY0" fmla="*/ 47350 h 76448"/>
              <a:gd name="connsiteX1" fmla="*/ 132203 w 248938"/>
              <a:gd name="connsiteY1" fmla="*/ 58367 h 76448"/>
              <a:gd name="connsiteX2" fmla="*/ 198304 w 248938"/>
              <a:gd name="connsiteY2" fmla="*/ 25317 h 76448"/>
              <a:gd name="connsiteX3" fmla="*/ 242371 w 248938"/>
              <a:gd name="connsiteY3" fmla="*/ 3283 h 76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938" h="76448">
                <a:moveTo>
                  <a:pt x="0" y="47350"/>
                </a:moveTo>
                <a:cubicBezTo>
                  <a:pt x="87293" y="76448"/>
                  <a:pt x="43191" y="73202"/>
                  <a:pt x="132203" y="58367"/>
                </a:cubicBezTo>
                <a:cubicBezTo>
                  <a:pt x="215275" y="30676"/>
                  <a:pt x="112878" y="68029"/>
                  <a:pt x="198304" y="25317"/>
                </a:cubicBezTo>
                <a:cubicBezTo>
                  <a:pt x="248938" y="0"/>
                  <a:pt x="217482" y="28172"/>
                  <a:pt x="242371" y="328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Forme libre 9"/>
          <p:cNvSpPr/>
          <p:nvPr/>
        </p:nvSpPr>
        <p:spPr>
          <a:xfrm>
            <a:off x="2572439" y="3754916"/>
            <a:ext cx="71609" cy="46499"/>
          </a:xfrm>
          <a:custGeom>
            <a:avLst/>
            <a:gdLst>
              <a:gd name="connsiteX0" fmla="*/ 5508 w 71609"/>
              <a:gd name="connsiteY0" fmla="*/ 1836 h 46499"/>
              <a:gd name="connsiteX1" fmla="*/ 38559 w 71609"/>
              <a:gd name="connsiteY1" fmla="*/ 23870 h 46499"/>
              <a:gd name="connsiteX2" fmla="*/ 71609 w 71609"/>
              <a:gd name="connsiteY2" fmla="*/ 34886 h 46499"/>
              <a:gd name="connsiteX3" fmla="*/ 5508 w 71609"/>
              <a:gd name="connsiteY3" fmla="*/ 1836 h 46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609" h="46499">
                <a:moveTo>
                  <a:pt x="5508" y="1836"/>
                </a:moveTo>
                <a:cubicBezTo>
                  <a:pt x="0" y="0"/>
                  <a:pt x="26716" y="17949"/>
                  <a:pt x="38559" y="23870"/>
                </a:cubicBezTo>
                <a:cubicBezTo>
                  <a:pt x="48946" y="29063"/>
                  <a:pt x="71609" y="46499"/>
                  <a:pt x="71609" y="34886"/>
                </a:cubicBezTo>
                <a:cubicBezTo>
                  <a:pt x="71609" y="10816"/>
                  <a:pt x="11016" y="3672"/>
                  <a:pt x="5508" y="183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2908453" y="3778786"/>
            <a:ext cx="55084" cy="22033"/>
          </a:xfrm>
          <a:custGeom>
            <a:avLst/>
            <a:gdLst>
              <a:gd name="connsiteX0" fmla="*/ 0 w 55084"/>
              <a:gd name="connsiteY0" fmla="*/ 0 h 22033"/>
              <a:gd name="connsiteX1" fmla="*/ 55084 w 55084"/>
              <a:gd name="connsiteY1" fmla="*/ 22033 h 2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084" h="22033">
                <a:moveTo>
                  <a:pt x="0" y="0"/>
                </a:moveTo>
                <a:cubicBezTo>
                  <a:pt x="49105" y="12276"/>
                  <a:pt x="33361" y="310"/>
                  <a:pt x="55084" y="2203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orme libre 12"/>
          <p:cNvSpPr/>
          <p:nvPr/>
        </p:nvSpPr>
        <p:spPr>
          <a:xfrm>
            <a:off x="3404212" y="396607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2842352" y="396607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3183875" y="3778786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Forme libre 15"/>
          <p:cNvSpPr/>
          <p:nvPr/>
        </p:nvSpPr>
        <p:spPr>
          <a:xfrm>
            <a:off x="3018622" y="3624549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Forme libre 16"/>
          <p:cNvSpPr/>
          <p:nvPr/>
        </p:nvSpPr>
        <p:spPr>
          <a:xfrm>
            <a:off x="3117773" y="3745735"/>
            <a:ext cx="44068" cy="44067"/>
          </a:xfrm>
          <a:custGeom>
            <a:avLst/>
            <a:gdLst>
              <a:gd name="connsiteX0" fmla="*/ 0 w 44068"/>
              <a:gd name="connsiteY0" fmla="*/ 0 h 44067"/>
              <a:gd name="connsiteX1" fmla="*/ 44068 w 44068"/>
              <a:gd name="connsiteY1" fmla="*/ 44067 h 4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068" h="44067">
                <a:moveTo>
                  <a:pt x="0" y="0"/>
                </a:moveTo>
                <a:cubicBezTo>
                  <a:pt x="26589" y="39883"/>
                  <a:pt x="10191" y="27130"/>
                  <a:pt x="44068" y="4406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Forme libre 17"/>
          <p:cNvSpPr/>
          <p:nvPr/>
        </p:nvSpPr>
        <p:spPr>
          <a:xfrm>
            <a:off x="3205908" y="3966072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3305060" y="3955055"/>
            <a:ext cx="77118" cy="0"/>
          </a:xfrm>
          <a:custGeom>
            <a:avLst/>
            <a:gdLst>
              <a:gd name="connsiteX0" fmla="*/ 0 w 77118"/>
              <a:gd name="connsiteY0" fmla="*/ 0 h 0"/>
              <a:gd name="connsiteX1" fmla="*/ 77118 w 77118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7118">
                <a:moveTo>
                  <a:pt x="0" y="0"/>
                </a:moveTo>
                <a:lnTo>
                  <a:pt x="77118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1619672" y="4077072"/>
            <a:ext cx="288032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Accolade fermante 20"/>
          <p:cNvSpPr/>
          <p:nvPr/>
        </p:nvSpPr>
        <p:spPr>
          <a:xfrm>
            <a:off x="4932040" y="2708920"/>
            <a:ext cx="648072" cy="17281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ZoneTexte 21"/>
          <p:cNvSpPr txBox="1"/>
          <p:nvPr/>
        </p:nvSpPr>
        <p:spPr>
          <a:xfrm>
            <a:off x="5868144" y="2420888"/>
            <a:ext cx="12241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100"/>
            </a:pPr>
            <a:r>
              <a:rPr lang="fr-CA" dirty="0" smtClean="0"/>
              <a:t> </a:t>
            </a:r>
            <a:r>
              <a:rPr lang="fr-CA" dirty="0" err="1" smtClean="0"/>
              <a:t>Degre</a:t>
            </a:r>
            <a:endParaRPr lang="fr-CA" dirty="0" smtClean="0"/>
          </a:p>
          <a:p>
            <a:pPr marL="342900" indent="-342900">
              <a:buAutoNum type="arabicPlain" startAt="100"/>
            </a:pPr>
            <a:endParaRPr lang="fr-CA" dirty="0"/>
          </a:p>
          <a:p>
            <a:pPr marL="342900" indent="-342900">
              <a:buAutoNum type="arabicPlain" startAt="100"/>
            </a:pPr>
            <a:endParaRPr lang="fr-CA" dirty="0" smtClean="0"/>
          </a:p>
          <a:p>
            <a:pPr marL="342900" indent="-342900">
              <a:buAutoNum type="arabicPlain" startAt="100"/>
            </a:pPr>
            <a:endParaRPr lang="fr-CA" dirty="0"/>
          </a:p>
          <a:p>
            <a:pPr marL="342900" indent="-342900">
              <a:buAutoNum type="arabicPlain" startAt="100"/>
            </a:pPr>
            <a:endParaRPr lang="fr-CA" dirty="0" smtClean="0"/>
          </a:p>
          <a:p>
            <a:pPr marL="342900" indent="-342900">
              <a:buAutoNum type="arabicPlain" startAt="100"/>
            </a:pPr>
            <a:endParaRPr lang="fr-CA" dirty="0"/>
          </a:p>
          <a:p>
            <a:pPr marL="342900" indent="-342900"/>
            <a:r>
              <a:rPr lang="fr-CA" dirty="0" smtClean="0"/>
              <a:t>79 </a:t>
            </a:r>
            <a:r>
              <a:rPr lang="fr-CA" dirty="0" err="1" smtClean="0"/>
              <a:t>degre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#4b Distillation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Forme libre 3"/>
          <p:cNvSpPr/>
          <p:nvPr/>
        </p:nvSpPr>
        <p:spPr>
          <a:xfrm>
            <a:off x="1255923" y="3282458"/>
            <a:ext cx="1826507" cy="1175452"/>
          </a:xfrm>
          <a:custGeom>
            <a:avLst/>
            <a:gdLst>
              <a:gd name="connsiteX0" fmla="*/ 826265 w 1826507"/>
              <a:gd name="connsiteY0" fmla="*/ 99720 h 1175452"/>
              <a:gd name="connsiteX1" fmla="*/ 793214 w 1826507"/>
              <a:gd name="connsiteY1" fmla="*/ 198872 h 1175452"/>
              <a:gd name="connsiteX2" fmla="*/ 782197 w 1826507"/>
              <a:gd name="connsiteY2" fmla="*/ 231923 h 1175452"/>
              <a:gd name="connsiteX3" fmla="*/ 716096 w 1826507"/>
              <a:gd name="connsiteY3" fmla="*/ 331075 h 1175452"/>
              <a:gd name="connsiteX4" fmla="*/ 694063 w 1826507"/>
              <a:gd name="connsiteY4" fmla="*/ 364125 h 1175452"/>
              <a:gd name="connsiteX5" fmla="*/ 661012 w 1826507"/>
              <a:gd name="connsiteY5" fmla="*/ 430226 h 1175452"/>
              <a:gd name="connsiteX6" fmla="*/ 627961 w 1826507"/>
              <a:gd name="connsiteY6" fmla="*/ 463277 h 1175452"/>
              <a:gd name="connsiteX7" fmla="*/ 550843 w 1826507"/>
              <a:gd name="connsiteY7" fmla="*/ 562429 h 1175452"/>
              <a:gd name="connsiteX8" fmla="*/ 517793 w 1826507"/>
              <a:gd name="connsiteY8" fmla="*/ 584462 h 1175452"/>
              <a:gd name="connsiteX9" fmla="*/ 451691 w 1826507"/>
              <a:gd name="connsiteY9" fmla="*/ 606496 h 1175452"/>
              <a:gd name="connsiteX10" fmla="*/ 374573 w 1826507"/>
              <a:gd name="connsiteY10" fmla="*/ 639547 h 1175452"/>
              <a:gd name="connsiteX11" fmla="*/ 341523 w 1826507"/>
              <a:gd name="connsiteY11" fmla="*/ 661581 h 1175452"/>
              <a:gd name="connsiteX12" fmla="*/ 275422 w 1826507"/>
              <a:gd name="connsiteY12" fmla="*/ 683614 h 1175452"/>
              <a:gd name="connsiteX13" fmla="*/ 209320 w 1826507"/>
              <a:gd name="connsiteY13" fmla="*/ 716665 h 1175452"/>
              <a:gd name="connsiteX14" fmla="*/ 143219 w 1826507"/>
              <a:gd name="connsiteY14" fmla="*/ 760732 h 1175452"/>
              <a:gd name="connsiteX15" fmla="*/ 110169 w 1826507"/>
              <a:gd name="connsiteY15" fmla="*/ 782766 h 1175452"/>
              <a:gd name="connsiteX16" fmla="*/ 77118 w 1826507"/>
              <a:gd name="connsiteY16" fmla="*/ 793783 h 1175452"/>
              <a:gd name="connsiteX17" fmla="*/ 33050 w 1826507"/>
              <a:gd name="connsiteY17" fmla="*/ 859884 h 1175452"/>
              <a:gd name="connsiteX18" fmla="*/ 11017 w 1826507"/>
              <a:gd name="connsiteY18" fmla="*/ 892935 h 1175452"/>
              <a:gd name="connsiteX19" fmla="*/ 0 w 1826507"/>
              <a:gd name="connsiteY19" fmla="*/ 925985 h 1175452"/>
              <a:gd name="connsiteX20" fmla="*/ 11017 w 1826507"/>
              <a:gd name="connsiteY20" fmla="*/ 1003103 h 1175452"/>
              <a:gd name="connsiteX21" fmla="*/ 66101 w 1826507"/>
              <a:gd name="connsiteY21" fmla="*/ 1047171 h 1175452"/>
              <a:gd name="connsiteX22" fmla="*/ 187287 w 1826507"/>
              <a:gd name="connsiteY22" fmla="*/ 1080222 h 1175452"/>
              <a:gd name="connsiteX23" fmla="*/ 286438 w 1826507"/>
              <a:gd name="connsiteY23" fmla="*/ 1124289 h 1175452"/>
              <a:gd name="connsiteX24" fmla="*/ 374573 w 1826507"/>
              <a:gd name="connsiteY24" fmla="*/ 1146323 h 1175452"/>
              <a:gd name="connsiteX25" fmla="*/ 407624 w 1826507"/>
              <a:gd name="connsiteY25" fmla="*/ 1157340 h 1175452"/>
              <a:gd name="connsiteX26" fmla="*/ 1002535 w 1826507"/>
              <a:gd name="connsiteY26" fmla="*/ 1168356 h 1175452"/>
              <a:gd name="connsiteX27" fmla="*/ 1222872 w 1826507"/>
              <a:gd name="connsiteY27" fmla="*/ 1146323 h 1175452"/>
              <a:gd name="connsiteX28" fmla="*/ 1311007 w 1826507"/>
              <a:gd name="connsiteY28" fmla="*/ 1102255 h 1175452"/>
              <a:gd name="connsiteX29" fmla="*/ 1377108 w 1826507"/>
              <a:gd name="connsiteY29" fmla="*/ 1080222 h 1175452"/>
              <a:gd name="connsiteX30" fmla="*/ 1410159 w 1826507"/>
              <a:gd name="connsiteY30" fmla="*/ 1058188 h 1175452"/>
              <a:gd name="connsiteX31" fmla="*/ 1674564 w 1826507"/>
              <a:gd name="connsiteY31" fmla="*/ 1025137 h 1175452"/>
              <a:gd name="connsiteX32" fmla="*/ 1773716 w 1826507"/>
              <a:gd name="connsiteY32" fmla="*/ 1014120 h 1175452"/>
              <a:gd name="connsiteX33" fmla="*/ 1806766 w 1826507"/>
              <a:gd name="connsiteY33" fmla="*/ 992087 h 1175452"/>
              <a:gd name="connsiteX34" fmla="*/ 1806766 w 1826507"/>
              <a:gd name="connsiteY34" fmla="*/ 881918 h 1175452"/>
              <a:gd name="connsiteX35" fmla="*/ 1696597 w 1826507"/>
              <a:gd name="connsiteY35" fmla="*/ 848867 h 1175452"/>
              <a:gd name="connsiteX36" fmla="*/ 1663547 w 1826507"/>
              <a:gd name="connsiteY36" fmla="*/ 826834 h 1175452"/>
              <a:gd name="connsiteX37" fmla="*/ 1630496 w 1826507"/>
              <a:gd name="connsiteY37" fmla="*/ 815817 h 1175452"/>
              <a:gd name="connsiteX38" fmla="*/ 1564395 w 1826507"/>
              <a:gd name="connsiteY38" fmla="*/ 771749 h 1175452"/>
              <a:gd name="connsiteX39" fmla="*/ 1487277 w 1826507"/>
              <a:gd name="connsiteY39" fmla="*/ 727682 h 1175452"/>
              <a:gd name="connsiteX40" fmla="*/ 1454226 w 1826507"/>
              <a:gd name="connsiteY40" fmla="*/ 694631 h 1175452"/>
              <a:gd name="connsiteX41" fmla="*/ 1432193 w 1826507"/>
              <a:gd name="connsiteY41" fmla="*/ 661581 h 1175452"/>
              <a:gd name="connsiteX42" fmla="*/ 1399142 w 1826507"/>
              <a:gd name="connsiteY42" fmla="*/ 650564 h 1175452"/>
              <a:gd name="connsiteX43" fmla="*/ 1355075 w 1826507"/>
              <a:gd name="connsiteY43" fmla="*/ 584462 h 1175452"/>
              <a:gd name="connsiteX44" fmla="*/ 1333041 w 1826507"/>
              <a:gd name="connsiteY44" fmla="*/ 551412 h 1175452"/>
              <a:gd name="connsiteX45" fmla="*/ 1311007 w 1826507"/>
              <a:gd name="connsiteY45" fmla="*/ 485311 h 1175452"/>
              <a:gd name="connsiteX46" fmla="*/ 1299990 w 1826507"/>
              <a:gd name="connsiteY46" fmla="*/ 452260 h 1175452"/>
              <a:gd name="connsiteX47" fmla="*/ 1277957 w 1826507"/>
              <a:gd name="connsiteY47" fmla="*/ 419209 h 1175452"/>
              <a:gd name="connsiteX48" fmla="*/ 1255923 w 1826507"/>
              <a:gd name="connsiteY48" fmla="*/ 11585 h 1175452"/>
              <a:gd name="connsiteX49" fmla="*/ 1244906 w 1826507"/>
              <a:gd name="connsiteY49" fmla="*/ 44636 h 1175452"/>
              <a:gd name="connsiteX50" fmla="*/ 1266940 w 1826507"/>
              <a:gd name="connsiteY50" fmla="*/ 66670 h 1175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826507" h="1175452">
                <a:moveTo>
                  <a:pt x="826265" y="99720"/>
                </a:moveTo>
                <a:lnTo>
                  <a:pt x="793214" y="198872"/>
                </a:lnTo>
                <a:cubicBezTo>
                  <a:pt x="789542" y="209889"/>
                  <a:pt x="788639" y="222260"/>
                  <a:pt x="782197" y="231923"/>
                </a:cubicBezTo>
                <a:lnTo>
                  <a:pt x="716096" y="331075"/>
                </a:lnTo>
                <a:cubicBezTo>
                  <a:pt x="708752" y="342092"/>
                  <a:pt x="698250" y="351564"/>
                  <a:pt x="694063" y="364125"/>
                </a:cubicBezTo>
                <a:cubicBezTo>
                  <a:pt x="683021" y="397251"/>
                  <a:pt x="684742" y="401750"/>
                  <a:pt x="661012" y="430226"/>
                </a:cubicBezTo>
                <a:cubicBezTo>
                  <a:pt x="651038" y="442195"/>
                  <a:pt x="637526" y="450979"/>
                  <a:pt x="627961" y="463277"/>
                </a:cubicBezTo>
                <a:cubicBezTo>
                  <a:pt x="582705" y="521464"/>
                  <a:pt x="598234" y="522937"/>
                  <a:pt x="550843" y="562429"/>
                </a:cubicBezTo>
                <a:cubicBezTo>
                  <a:pt x="540671" y="570905"/>
                  <a:pt x="529892" y="579085"/>
                  <a:pt x="517793" y="584462"/>
                </a:cubicBezTo>
                <a:cubicBezTo>
                  <a:pt x="496569" y="593895"/>
                  <a:pt x="451691" y="606496"/>
                  <a:pt x="451691" y="606496"/>
                </a:cubicBezTo>
                <a:cubicBezTo>
                  <a:pt x="368718" y="661813"/>
                  <a:pt x="474170" y="596862"/>
                  <a:pt x="374573" y="639547"/>
                </a:cubicBezTo>
                <a:cubicBezTo>
                  <a:pt x="362403" y="644763"/>
                  <a:pt x="353622" y="656204"/>
                  <a:pt x="341523" y="661581"/>
                </a:cubicBezTo>
                <a:cubicBezTo>
                  <a:pt x="320299" y="671014"/>
                  <a:pt x="294747" y="670731"/>
                  <a:pt x="275422" y="683614"/>
                </a:cubicBezTo>
                <a:cubicBezTo>
                  <a:pt x="232708" y="712090"/>
                  <a:pt x="254932" y="701461"/>
                  <a:pt x="209320" y="716665"/>
                </a:cubicBezTo>
                <a:lnTo>
                  <a:pt x="143219" y="760732"/>
                </a:lnTo>
                <a:cubicBezTo>
                  <a:pt x="132202" y="768077"/>
                  <a:pt x="122730" y="778579"/>
                  <a:pt x="110169" y="782766"/>
                </a:cubicBezTo>
                <a:lnTo>
                  <a:pt x="77118" y="793783"/>
                </a:lnTo>
                <a:lnTo>
                  <a:pt x="33050" y="859884"/>
                </a:lnTo>
                <a:cubicBezTo>
                  <a:pt x="25705" y="870901"/>
                  <a:pt x="15204" y="880374"/>
                  <a:pt x="11017" y="892935"/>
                </a:cubicBezTo>
                <a:lnTo>
                  <a:pt x="0" y="925985"/>
                </a:lnTo>
                <a:cubicBezTo>
                  <a:pt x="3672" y="951691"/>
                  <a:pt x="3556" y="978231"/>
                  <a:pt x="11017" y="1003103"/>
                </a:cubicBezTo>
                <a:cubicBezTo>
                  <a:pt x="21156" y="1036899"/>
                  <a:pt x="36571" y="1039788"/>
                  <a:pt x="66101" y="1047171"/>
                </a:cubicBezTo>
                <a:cubicBezTo>
                  <a:pt x="99212" y="1055449"/>
                  <a:pt x="158925" y="1061314"/>
                  <a:pt x="187287" y="1080222"/>
                </a:cubicBezTo>
                <a:cubicBezTo>
                  <a:pt x="239662" y="1115138"/>
                  <a:pt x="207777" y="1098068"/>
                  <a:pt x="286438" y="1124289"/>
                </a:cubicBezTo>
                <a:cubicBezTo>
                  <a:pt x="361985" y="1149472"/>
                  <a:pt x="268223" y="1119735"/>
                  <a:pt x="374573" y="1146323"/>
                </a:cubicBezTo>
                <a:cubicBezTo>
                  <a:pt x="385839" y="1149140"/>
                  <a:pt x="396018" y="1156933"/>
                  <a:pt x="407624" y="1157340"/>
                </a:cubicBezTo>
                <a:cubicBezTo>
                  <a:pt x="605840" y="1164295"/>
                  <a:pt x="804231" y="1164684"/>
                  <a:pt x="1002535" y="1168356"/>
                </a:cubicBezTo>
                <a:cubicBezTo>
                  <a:pt x="1049042" y="1165620"/>
                  <a:pt x="1158789" y="1175452"/>
                  <a:pt x="1222872" y="1146323"/>
                </a:cubicBezTo>
                <a:cubicBezTo>
                  <a:pt x="1252774" y="1132731"/>
                  <a:pt x="1279846" y="1112642"/>
                  <a:pt x="1311007" y="1102255"/>
                </a:cubicBezTo>
                <a:lnTo>
                  <a:pt x="1377108" y="1080222"/>
                </a:lnTo>
                <a:cubicBezTo>
                  <a:pt x="1388125" y="1072877"/>
                  <a:pt x="1397504" y="1062082"/>
                  <a:pt x="1410159" y="1058188"/>
                </a:cubicBezTo>
                <a:cubicBezTo>
                  <a:pt x="1502255" y="1029850"/>
                  <a:pt x="1577408" y="1033585"/>
                  <a:pt x="1674564" y="1025137"/>
                </a:cubicBezTo>
                <a:cubicBezTo>
                  <a:pt x="1707693" y="1022256"/>
                  <a:pt x="1740665" y="1017792"/>
                  <a:pt x="1773716" y="1014120"/>
                </a:cubicBezTo>
                <a:cubicBezTo>
                  <a:pt x="1784733" y="1006776"/>
                  <a:pt x="1798495" y="1002426"/>
                  <a:pt x="1806766" y="992087"/>
                </a:cubicBezTo>
                <a:cubicBezTo>
                  <a:pt x="1826507" y="967411"/>
                  <a:pt x="1818280" y="896722"/>
                  <a:pt x="1806766" y="881918"/>
                </a:cubicBezTo>
                <a:cubicBezTo>
                  <a:pt x="1800291" y="873593"/>
                  <a:pt x="1714960" y="853458"/>
                  <a:pt x="1696597" y="848867"/>
                </a:cubicBezTo>
                <a:cubicBezTo>
                  <a:pt x="1685580" y="841523"/>
                  <a:pt x="1675390" y="832755"/>
                  <a:pt x="1663547" y="826834"/>
                </a:cubicBezTo>
                <a:cubicBezTo>
                  <a:pt x="1653160" y="821641"/>
                  <a:pt x="1640648" y="821457"/>
                  <a:pt x="1630496" y="815817"/>
                </a:cubicBezTo>
                <a:cubicBezTo>
                  <a:pt x="1607347" y="802956"/>
                  <a:pt x="1588080" y="783592"/>
                  <a:pt x="1564395" y="771749"/>
                </a:cubicBezTo>
                <a:cubicBezTo>
                  <a:pt x="1537462" y="758282"/>
                  <a:pt x="1510631" y="747143"/>
                  <a:pt x="1487277" y="727682"/>
                </a:cubicBezTo>
                <a:cubicBezTo>
                  <a:pt x="1475308" y="717708"/>
                  <a:pt x="1464200" y="706600"/>
                  <a:pt x="1454226" y="694631"/>
                </a:cubicBezTo>
                <a:cubicBezTo>
                  <a:pt x="1445750" y="684459"/>
                  <a:pt x="1442532" y="669852"/>
                  <a:pt x="1432193" y="661581"/>
                </a:cubicBezTo>
                <a:cubicBezTo>
                  <a:pt x="1423125" y="654326"/>
                  <a:pt x="1410159" y="654236"/>
                  <a:pt x="1399142" y="650564"/>
                </a:cubicBezTo>
                <a:lnTo>
                  <a:pt x="1355075" y="584462"/>
                </a:lnTo>
                <a:lnTo>
                  <a:pt x="1333041" y="551412"/>
                </a:lnTo>
                <a:lnTo>
                  <a:pt x="1311007" y="485311"/>
                </a:lnTo>
                <a:cubicBezTo>
                  <a:pt x="1307335" y="474294"/>
                  <a:pt x="1306431" y="461923"/>
                  <a:pt x="1299990" y="452260"/>
                </a:cubicBezTo>
                <a:lnTo>
                  <a:pt x="1277957" y="419209"/>
                </a:lnTo>
                <a:cubicBezTo>
                  <a:pt x="1240478" y="231819"/>
                  <a:pt x="1288897" y="489698"/>
                  <a:pt x="1255923" y="11585"/>
                </a:cubicBezTo>
                <a:cubicBezTo>
                  <a:pt x="1255124" y="0"/>
                  <a:pt x="1242629" y="33249"/>
                  <a:pt x="1244906" y="44636"/>
                </a:cubicBezTo>
                <a:cubicBezTo>
                  <a:pt x="1246943" y="54821"/>
                  <a:pt x="1259595" y="59325"/>
                  <a:pt x="1266940" y="6667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Forme libre 4"/>
          <p:cNvSpPr/>
          <p:nvPr/>
        </p:nvSpPr>
        <p:spPr>
          <a:xfrm>
            <a:off x="1024569" y="4390392"/>
            <a:ext cx="2181339" cy="1437612"/>
          </a:xfrm>
          <a:custGeom>
            <a:avLst/>
            <a:gdLst>
              <a:gd name="connsiteX0" fmla="*/ 44067 w 2181339"/>
              <a:gd name="connsiteY0" fmla="*/ 1338379 h 1437612"/>
              <a:gd name="connsiteX1" fmla="*/ 242371 w 2181339"/>
              <a:gd name="connsiteY1" fmla="*/ 1338379 h 1437612"/>
              <a:gd name="connsiteX2" fmla="*/ 253388 w 2181339"/>
              <a:gd name="connsiteY2" fmla="*/ 1184143 h 1437612"/>
              <a:gd name="connsiteX3" fmla="*/ 286438 w 2181339"/>
              <a:gd name="connsiteY3" fmla="*/ 1062957 h 1437612"/>
              <a:gd name="connsiteX4" fmla="*/ 297455 w 2181339"/>
              <a:gd name="connsiteY4" fmla="*/ 996856 h 1437612"/>
              <a:gd name="connsiteX5" fmla="*/ 319489 w 2181339"/>
              <a:gd name="connsiteY5" fmla="*/ 699401 h 1437612"/>
              <a:gd name="connsiteX6" fmla="*/ 330506 w 2181339"/>
              <a:gd name="connsiteY6" fmla="*/ 655333 h 1437612"/>
              <a:gd name="connsiteX7" fmla="*/ 352539 w 2181339"/>
              <a:gd name="connsiteY7" fmla="*/ 622283 h 1437612"/>
              <a:gd name="connsiteX8" fmla="*/ 517792 w 2181339"/>
              <a:gd name="connsiteY8" fmla="*/ 633300 h 1437612"/>
              <a:gd name="connsiteX9" fmla="*/ 550843 w 2181339"/>
              <a:gd name="connsiteY9" fmla="*/ 644316 h 1437612"/>
              <a:gd name="connsiteX10" fmla="*/ 594911 w 2181339"/>
              <a:gd name="connsiteY10" fmla="*/ 655333 h 1437612"/>
              <a:gd name="connsiteX11" fmla="*/ 837282 w 2181339"/>
              <a:gd name="connsiteY11" fmla="*/ 644316 h 1437612"/>
              <a:gd name="connsiteX12" fmla="*/ 870332 w 2181339"/>
              <a:gd name="connsiteY12" fmla="*/ 633300 h 1437612"/>
              <a:gd name="connsiteX13" fmla="*/ 947450 w 2181339"/>
              <a:gd name="connsiteY13" fmla="*/ 622283 h 1437612"/>
              <a:gd name="connsiteX14" fmla="*/ 980501 w 2181339"/>
              <a:gd name="connsiteY14" fmla="*/ 611266 h 1437612"/>
              <a:gd name="connsiteX15" fmla="*/ 1707614 w 2181339"/>
              <a:gd name="connsiteY15" fmla="*/ 633300 h 1437612"/>
              <a:gd name="connsiteX16" fmla="*/ 1817783 w 2181339"/>
              <a:gd name="connsiteY16" fmla="*/ 655333 h 1437612"/>
              <a:gd name="connsiteX17" fmla="*/ 1806766 w 2181339"/>
              <a:gd name="connsiteY17" fmla="*/ 732451 h 1437612"/>
              <a:gd name="connsiteX18" fmla="*/ 1795749 w 2181339"/>
              <a:gd name="connsiteY18" fmla="*/ 963806 h 1437612"/>
              <a:gd name="connsiteX19" fmla="*/ 1784732 w 2181339"/>
              <a:gd name="connsiteY19" fmla="*/ 1018890 h 1437612"/>
              <a:gd name="connsiteX20" fmla="*/ 1773715 w 2181339"/>
              <a:gd name="connsiteY20" fmla="*/ 1084991 h 1437612"/>
              <a:gd name="connsiteX21" fmla="*/ 1784732 w 2181339"/>
              <a:gd name="connsiteY21" fmla="*/ 1228210 h 1437612"/>
              <a:gd name="connsiteX22" fmla="*/ 1806766 w 2181339"/>
              <a:gd name="connsiteY22" fmla="*/ 1294312 h 1437612"/>
              <a:gd name="connsiteX23" fmla="*/ 1817783 w 2181339"/>
              <a:gd name="connsiteY23" fmla="*/ 1327362 h 1437612"/>
              <a:gd name="connsiteX24" fmla="*/ 1828800 w 2181339"/>
              <a:gd name="connsiteY24" fmla="*/ 1393463 h 1437612"/>
              <a:gd name="connsiteX25" fmla="*/ 1883884 w 2181339"/>
              <a:gd name="connsiteY25" fmla="*/ 1404480 h 1437612"/>
              <a:gd name="connsiteX26" fmla="*/ 2038120 w 2181339"/>
              <a:gd name="connsiteY26" fmla="*/ 1426514 h 1437612"/>
              <a:gd name="connsiteX27" fmla="*/ 2115238 w 2181339"/>
              <a:gd name="connsiteY27" fmla="*/ 1415497 h 1437612"/>
              <a:gd name="connsiteX28" fmla="*/ 2126255 w 2181339"/>
              <a:gd name="connsiteY28" fmla="*/ 1283295 h 1437612"/>
              <a:gd name="connsiteX29" fmla="*/ 2148289 w 2181339"/>
              <a:gd name="connsiteY29" fmla="*/ 1184143 h 1437612"/>
              <a:gd name="connsiteX30" fmla="*/ 2137272 w 2181339"/>
              <a:gd name="connsiteY30" fmla="*/ 853637 h 1437612"/>
              <a:gd name="connsiteX31" fmla="*/ 2137272 w 2181339"/>
              <a:gd name="connsiteY31" fmla="*/ 633300 h 1437612"/>
              <a:gd name="connsiteX32" fmla="*/ 2159306 w 2181339"/>
              <a:gd name="connsiteY32" fmla="*/ 589232 h 1437612"/>
              <a:gd name="connsiteX33" fmla="*/ 2181339 w 2181339"/>
              <a:gd name="connsiteY33" fmla="*/ 501097 h 1437612"/>
              <a:gd name="connsiteX34" fmla="*/ 2170323 w 2181339"/>
              <a:gd name="connsiteY34" fmla="*/ 457030 h 1437612"/>
              <a:gd name="connsiteX35" fmla="*/ 2159306 w 2181339"/>
              <a:gd name="connsiteY35" fmla="*/ 401945 h 1437612"/>
              <a:gd name="connsiteX36" fmla="*/ 2148289 w 2181339"/>
              <a:gd name="connsiteY36" fmla="*/ 368895 h 1437612"/>
              <a:gd name="connsiteX37" fmla="*/ 2137272 w 2181339"/>
              <a:gd name="connsiteY37" fmla="*/ 170591 h 1437612"/>
              <a:gd name="connsiteX38" fmla="*/ 2126255 w 2181339"/>
              <a:gd name="connsiteY38" fmla="*/ 93473 h 1437612"/>
              <a:gd name="connsiteX39" fmla="*/ 2093204 w 2181339"/>
              <a:gd name="connsiteY39" fmla="*/ 71439 h 1437612"/>
              <a:gd name="connsiteX40" fmla="*/ 2071171 w 2181339"/>
              <a:gd name="connsiteY40" fmla="*/ 38389 h 1437612"/>
              <a:gd name="connsiteX41" fmla="*/ 2038120 w 2181339"/>
              <a:gd name="connsiteY41" fmla="*/ 27372 h 1437612"/>
              <a:gd name="connsiteX42" fmla="*/ 1938968 w 2181339"/>
              <a:gd name="connsiteY42" fmla="*/ 16355 h 1437612"/>
              <a:gd name="connsiteX43" fmla="*/ 1773715 w 2181339"/>
              <a:gd name="connsiteY43" fmla="*/ 5338 h 1437612"/>
              <a:gd name="connsiteX44" fmla="*/ 1421176 w 2181339"/>
              <a:gd name="connsiteY44" fmla="*/ 16355 h 1437612"/>
              <a:gd name="connsiteX45" fmla="*/ 1311007 w 2181339"/>
              <a:gd name="connsiteY45" fmla="*/ 27372 h 1437612"/>
              <a:gd name="connsiteX46" fmla="*/ 1024568 w 2181339"/>
              <a:gd name="connsiteY46" fmla="*/ 49406 h 1437612"/>
              <a:gd name="connsiteX47" fmla="*/ 319489 w 2181339"/>
              <a:gd name="connsiteY47" fmla="*/ 38389 h 1437612"/>
              <a:gd name="connsiteX48" fmla="*/ 110168 w 2181339"/>
              <a:gd name="connsiteY48" fmla="*/ 49406 h 1437612"/>
              <a:gd name="connsiteX49" fmla="*/ 99151 w 2181339"/>
              <a:gd name="connsiteY49" fmla="*/ 258726 h 1437612"/>
              <a:gd name="connsiteX50" fmla="*/ 88135 w 2181339"/>
              <a:gd name="connsiteY50" fmla="*/ 302794 h 1437612"/>
              <a:gd name="connsiteX51" fmla="*/ 66101 w 2181339"/>
              <a:gd name="connsiteY51" fmla="*/ 390928 h 1437612"/>
              <a:gd name="connsiteX52" fmla="*/ 44067 w 2181339"/>
              <a:gd name="connsiteY52" fmla="*/ 479063 h 1437612"/>
              <a:gd name="connsiteX53" fmla="*/ 33050 w 2181339"/>
              <a:gd name="connsiteY53" fmla="*/ 809569 h 1437612"/>
              <a:gd name="connsiteX54" fmla="*/ 11017 w 2181339"/>
              <a:gd name="connsiteY54" fmla="*/ 875671 h 1437612"/>
              <a:gd name="connsiteX55" fmla="*/ 0 w 2181339"/>
              <a:gd name="connsiteY55" fmla="*/ 908721 h 1437612"/>
              <a:gd name="connsiteX56" fmla="*/ 11017 w 2181339"/>
              <a:gd name="connsiteY56" fmla="*/ 1084991 h 1437612"/>
              <a:gd name="connsiteX57" fmla="*/ 22033 w 2181339"/>
              <a:gd name="connsiteY57" fmla="*/ 1118042 h 1437612"/>
              <a:gd name="connsiteX58" fmla="*/ 0 w 2181339"/>
              <a:gd name="connsiteY58" fmla="*/ 1239227 h 1437612"/>
              <a:gd name="connsiteX59" fmla="*/ 22033 w 2181339"/>
              <a:gd name="connsiteY59" fmla="*/ 1338379 h 1437612"/>
              <a:gd name="connsiteX60" fmla="*/ 44067 w 2181339"/>
              <a:gd name="connsiteY60" fmla="*/ 1338379 h 1437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181339" h="1437612">
                <a:moveTo>
                  <a:pt x="44067" y="1338379"/>
                </a:moveTo>
                <a:cubicBezTo>
                  <a:pt x="80790" y="1338379"/>
                  <a:pt x="186710" y="1390561"/>
                  <a:pt x="242371" y="1338379"/>
                </a:cubicBezTo>
                <a:cubicBezTo>
                  <a:pt x="279974" y="1303127"/>
                  <a:pt x="247992" y="1235403"/>
                  <a:pt x="253388" y="1184143"/>
                </a:cubicBezTo>
                <a:cubicBezTo>
                  <a:pt x="268257" y="1042881"/>
                  <a:pt x="259353" y="1225466"/>
                  <a:pt x="286438" y="1062957"/>
                </a:cubicBezTo>
                <a:lnTo>
                  <a:pt x="297455" y="996856"/>
                </a:lnTo>
                <a:cubicBezTo>
                  <a:pt x="316166" y="547806"/>
                  <a:pt x="279627" y="838916"/>
                  <a:pt x="319489" y="699401"/>
                </a:cubicBezTo>
                <a:cubicBezTo>
                  <a:pt x="323649" y="684842"/>
                  <a:pt x="324542" y="669250"/>
                  <a:pt x="330506" y="655333"/>
                </a:cubicBezTo>
                <a:cubicBezTo>
                  <a:pt x="335722" y="643163"/>
                  <a:pt x="345195" y="633300"/>
                  <a:pt x="352539" y="622283"/>
                </a:cubicBezTo>
                <a:cubicBezTo>
                  <a:pt x="407623" y="625955"/>
                  <a:pt x="462923" y="627204"/>
                  <a:pt x="517792" y="633300"/>
                </a:cubicBezTo>
                <a:cubicBezTo>
                  <a:pt x="529334" y="634582"/>
                  <a:pt x="539677" y="641126"/>
                  <a:pt x="550843" y="644316"/>
                </a:cubicBezTo>
                <a:cubicBezTo>
                  <a:pt x="565402" y="648475"/>
                  <a:pt x="580222" y="651661"/>
                  <a:pt x="594911" y="655333"/>
                </a:cubicBezTo>
                <a:cubicBezTo>
                  <a:pt x="675701" y="651661"/>
                  <a:pt x="756666" y="650765"/>
                  <a:pt x="837282" y="644316"/>
                </a:cubicBezTo>
                <a:cubicBezTo>
                  <a:pt x="848858" y="643390"/>
                  <a:pt x="858945" y="635577"/>
                  <a:pt x="870332" y="633300"/>
                </a:cubicBezTo>
                <a:cubicBezTo>
                  <a:pt x="895795" y="628208"/>
                  <a:pt x="921744" y="625955"/>
                  <a:pt x="947450" y="622283"/>
                </a:cubicBezTo>
                <a:cubicBezTo>
                  <a:pt x="958467" y="618611"/>
                  <a:pt x="968888" y="611266"/>
                  <a:pt x="980501" y="611266"/>
                </a:cubicBezTo>
                <a:cubicBezTo>
                  <a:pt x="1614634" y="611266"/>
                  <a:pt x="1437573" y="579291"/>
                  <a:pt x="1707614" y="633300"/>
                </a:cubicBezTo>
                <a:cubicBezTo>
                  <a:pt x="1874297" y="618147"/>
                  <a:pt x="1831913" y="584686"/>
                  <a:pt x="1817783" y="655333"/>
                </a:cubicBezTo>
                <a:cubicBezTo>
                  <a:pt x="1812690" y="680796"/>
                  <a:pt x="1810438" y="706745"/>
                  <a:pt x="1806766" y="732451"/>
                </a:cubicBezTo>
                <a:cubicBezTo>
                  <a:pt x="1803094" y="809569"/>
                  <a:pt x="1801670" y="886828"/>
                  <a:pt x="1795749" y="963806"/>
                </a:cubicBezTo>
                <a:cubicBezTo>
                  <a:pt x="1794313" y="982476"/>
                  <a:pt x="1788082" y="1000467"/>
                  <a:pt x="1784732" y="1018890"/>
                </a:cubicBezTo>
                <a:cubicBezTo>
                  <a:pt x="1780736" y="1040867"/>
                  <a:pt x="1777387" y="1062957"/>
                  <a:pt x="1773715" y="1084991"/>
                </a:cubicBezTo>
                <a:cubicBezTo>
                  <a:pt x="1777387" y="1132731"/>
                  <a:pt x="1777264" y="1180915"/>
                  <a:pt x="1784732" y="1228210"/>
                </a:cubicBezTo>
                <a:cubicBezTo>
                  <a:pt x="1788354" y="1251152"/>
                  <a:pt x="1799421" y="1272278"/>
                  <a:pt x="1806766" y="1294312"/>
                </a:cubicBezTo>
                <a:lnTo>
                  <a:pt x="1817783" y="1327362"/>
                </a:lnTo>
                <a:cubicBezTo>
                  <a:pt x="1821455" y="1349396"/>
                  <a:pt x="1814263" y="1376503"/>
                  <a:pt x="1828800" y="1393463"/>
                </a:cubicBezTo>
                <a:cubicBezTo>
                  <a:pt x="1840986" y="1407680"/>
                  <a:pt x="1865718" y="1399938"/>
                  <a:pt x="1883884" y="1404480"/>
                </a:cubicBezTo>
                <a:cubicBezTo>
                  <a:pt x="1992882" y="1431730"/>
                  <a:pt x="1774505" y="1402549"/>
                  <a:pt x="2038120" y="1426514"/>
                </a:cubicBezTo>
                <a:cubicBezTo>
                  <a:pt x="2063826" y="1422842"/>
                  <a:pt x="2101629" y="1437612"/>
                  <a:pt x="2115238" y="1415497"/>
                </a:cubicBezTo>
                <a:cubicBezTo>
                  <a:pt x="2138414" y="1377837"/>
                  <a:pt x="2121372" y="1327245"/>
                  <a:pt x="2126255" y="1283295"/>
                </a:cubicBezTo>
                <a:cubicBezTo>
                  <a:pt x="2132718" y="1225128"/>
                  <a:pt x="2133568" y="1228305"/>
                  <a:pt x="2148289" y="1184143"/>
                </a:cubicBezTo>
                <a:cubicBezTo>
                  <a:pt x="2144617" y="1073974"/>
                  <a:pt x="2142917" y="963722"/>
                  <a:pt x="2137272" y="853637"/>
                </a:cubicBezTo>
                <a:cubicBezTo>
                  <a:pt x="2131233" y="735885"/>
                  <a:pt x="2111708" y="761117"/>
                  <a:pt x="2137272" y="633300"/>
                </a:cubicBezTo>
                <a:cubicBezTo>
                  <a:pt x="2140493" y="617196"/>
                  <a:pt x="2152837" y="604327"/>
                  <a:pt x="2159306" y="589232"/>
                </a:cubicBezTo>
                <a:cubicBezTo>
                  <a:pt x="2172010" y="559589"/>
                  <a:pt x="2174873" y="533431"/>
                  <a:pt x="2181339" y="501097"/>
                </a:cubicBezTo>
                <a:cubicBezTo>
                  <a:pt x="2177667" y="486408"/>
                  <a:pt x="2173607" y="471810"/>
                  <a:pt x="2170323" y="457030"/>
                </a:cubicBezTo>
                <a:cubicBezTo>
                  <a:pt x="2166261" y="438751"/>
                  <a:pt x="2163848" y="420111"/>
                  <a:pt x="2159306" y="401945"/>
                </a:cubicBezTo>
                <a:cubicBezTo>
                  <a:pt x="2156489" y="390679"/>
                  <a:pt x="2151961" y="379912"/>
                  <a:pt x="2148289" y="368895"/>
                </a:cubicBezTo>
                <a:cubicBezTo>
                  <a:pt x="2144617" y="302794"/>
                  <a:pt x="2142551" y="236583"/>
                  <a:pt x="2137272" y="170591"/>
                </a:cubicBezTo>
                <a:cubicBezTo>
                  <a:pt x="2135201" y="144707"/>
                  <a:pt x="2136801" y="117202"/>
                  <a:pt x="2126255" y="93473"/>
                </a:cubicBezTo>
                <a:cubicBezTo>
                  <a:pt x="2120877" y="81373"/>
                  <a:pt x="2104221" y="78784"/>
                  <a:pt x="2093204" y="71439"/>
                </a:cubicBezTo>
                <a:cubicBezTo>
                  <a:pt x="2085860" y="60422"/>
                  <a:pt x="2081510" y="46660"/>
                  <a:pt x="2071171" y="38389"/>
                </a:cubicBezTo>
                <a:cubicBezTo>
                  <a:pt x="2062103" y="31134"/>
                  <a:pt x="2049575" y="29281"/>
                  <a:pt x="2038120" y="27372"/>
                </a:cubicBezTo>
                <a:cubicBezTo>
                  <a:pt x="2005318" y="21905"/>
                  <a:pt x="1972107" y="19117"/>
                  <a:pt x="1938968" y="16355"/>
                </a:cubicBezTo>
                <a:cubicBezTo>
                  <a:pt x="1883952" y="11770"/>
                  <a:pt x="1828799" y="9010"/>
                  <a:pt x="1773715" y="5338"/>
                </a:cubicBezTo>
                <a:lnTo>
                  <a:pt x="1421176" y="16355"/>
                </a:lnTo>
                <a:cubicBezTo>
                  <a:pt x="1384312" y="18110"/>
                  <a:pt x="1347812" y="24646"/>
                  <a:pt x="1311007" y="27372"/>
                </a:cubicBezTo>
                <a:cubicBezTo>
                  <a:pt x="999736" y="50429"/>
                  <a:pt x="1234151" y="26119"/>
                  <a:pt x="1024568" y="49406"/>
                </a:cubicBezTo>
                <a:lnTo>
                  <a:pt x="319489" y="38389"/>
                </a:lnTo>
                <a:cubicBezTo>
                  <a:pt x="249619" y="38389"/>
                  <a:pt x="159574" y="0"/>
                  <a:pt x="110168" y="49406"/>
                </a:cubicBezTo>
                <a:cubicBezTo>
                  <a:pt x="60762" y="98811"/>
                  <a:pt x="105204" y="189119"/>
                  <a:pt x="99151" y="258726"/>
                </a:cubicBezTo>
                <a:cubicBezTo>
                  <a:pt x="97839" y="273810"/>
                  <a:pt x="91420" y="288013"/>
                  <a:pt x="88135" y="302794"/>
                </a:cubicBezTo>
                <a:cubicBezTo>
                  <a:pt x="6952" y="668129"/>
                  <a:pt x="125142" y="154768"/>
                  <a:pt x="66101" y="390928"/>
                </a:cubicBezTo>
                <a:lnTo>
                  <a:pt x="44067" y="479063"/>
                </a:lnTo>
                <a:cubicBezTo>
                  <a:pt x="40395" y="589232"/>
                  <a:pt x="42204" y="699720"/>
                  <a:pt x="33050" y="809569"/>
                </a:cubicBezTo>
                <a:cubicBezTo>
                  <a:pt x="31121" y="832715"/>
                  <a:pt x="18361" y="853637"/>
                  <a:pt x="11017" y="875671"/>
                </a:cubicBezTo>
                <a:lnTo>
                  <a:pt x="0" y="908721"/>
                </a:lnTo>
                <a:cubicBezTo>
                  <a:pt x="3672" y="967478"/>
                  <a:pt x="4854" y="1026443"/>
                  <a:pt x="11017" y="1084991"/>
                </a:cubicBezTo>
                <a:cubicBezTo>
                  <a:pt x="12233" y="1096540"/>
                  <a:pt x="22033" y="1106429"/>
                  <a:pt x="22033" y="1118042"/>
                </a:cubicBezTo>
                <a:cubicBezTo>
                  <a:pt x="22033" y="1157522"/>
                  <a:pt x="9643" y="1200655"/>
                  <a:pt x="0" y="1239227"/>
                </a:cubicBezTo>
                <a:cubicBezTo>
                  <a:pt x="2224" y="1252569"/>
                  <a:pt x="9518" y="1317520"/>
                  <a:pt x="22033" y="1338379"/>
                </a:cubicBezTo>
                <a:cubicBezTo>
                  <a:pt x="27377" y="1347286"/>
                  <a:pt x="7344" y="1338379"/>
                  <a:pt x="44067" y="133837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Arc plein 6"/>
          <p:cNvSpPr/>
          <p:nvPr/>
        </p:nvSpPr>
        <p:spPr>
          <a:xfrm rot="1395240">
            <a:off x="2324367" y="2947067"/>
            <a:ext cx="3528392" cy="64807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4" y="4077072"/>
            <a:ext cx="280831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 rot="20753149">
            <a:off x="5581687" y="4111189"/>
            <a:ext cx="360040" cy="64807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>
            <a:off x="4499992" y="429309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4788024" y="450912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5076056" y="443711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4499992" y="479715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860032" y="486916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5148064" y="479715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788024" y="414908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5220072" y="414908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5364088" y="465313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5724128" y="494116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6012160" y="472514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084168" y="443711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6300192" y="472514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4644008" y="530120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5076056" y="5301208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5364088" y="5085184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6588224" y="486916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Rectangle 28"/>
          <p:cNvSpPr/>
          <p:nvPr/>
        </p:nvSpPr>
        <p:spPr>
          <a:xfrm>
            <a:off x="6876256" y="450912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0" name="Rectangle 29"/>
          <p:cNvSpPr/>
          <p:nvPr/>
        </p:nvSpPr>
        <p:spPr>
          <a:xfrm>
            <a:off x="6516216" y="443711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6804248" y="414908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6444208" y="414908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6084168" y="4149080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>
            <a:off x="6732240" y="537321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Rectangle 34"/>
          <p:cNvSpPr/>
          <p:nvPr/>
        </p:nvSpPr>
        <p:spPr>
          <a:xfrm>
            <a:off x="5652120" y="537321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Rectangle 35"/>
          <p:cNvSpPr/>
          <p:nvPr/>
        </p:nvSpPr>
        <p:spPr>
          <a:xfrm>
            <a:off x="6372200" y="515719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6012160" y="5157192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8" name="Rectangle 37"/>
          <p:cNvSpPr/>
          <p:nvPr/>
        </p:nvSpPr>
        <p:spPr>
          <a:xfrm>
            <a:off x="6876256" y="501317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9" name="ZoneTexte 38"/>
          <p:cNvSpPr txBox="1"/>
          <p:nvPr/>
        </p:nvSpPr>
        <p:spPr>
          <a:xfrm rot="4657029">
            <a:off x="5179377" y="449299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40" name="Rectangle 39"/>
          <p:cNvSpPr/>
          <p:nvPr/>
        </p:nvSpPr>
        <p:spPr>
          <a:xfrm>
            <a:off x="2051720" y="2924944"/>
            <a:ext cx="50405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orme libre 40"/>
          <p:cNvSpPr/>
          <p:nvPr/>
        </p:nvSpPr>
        <p:spPr>
          <a:xfrm>
            <a:off x="2271766" y="2644048"/>
            <a:ext cx="295164" cy="716097"/>
          </a:xfrm>
          <a:custGeom>
            <a:avLst/>
            <a:gdLst>
              <a:gd name="connsiteX0" fmla="*/ 19742 w 295164"/>
              <a:gd name="connsiteY0" fmla="*/ 716097 h 716097"/>
              <a:gd name="connsiteX1" fmla="*/ 19742 w 295164"/>
              <a:gd name="connsiteY1" fmla="*/ 462709 h 716097"/>
              <a:gd name="connsiteX2" fmla="*/ 41776 w 295164"/>
              <a:gd name="connsiteY2" fmla="*/ 286439 h 716097"/>
              <a:gd name="connsiteX3" fmla="*/ 52793 w 295164"/>
              <a:gd name="connsiteY3" fmla="*/ 242371 h 716097"/>
              <a:gd name="connsiteX4" fmla="*/ 74827 w 295164"/>
              <a:gd name="connsiteY4" fmla="*/ 209321 h 716097"/>
              <a:gd name="connsiteX5" fmla="*/ 140928 w 295164"/>
              <a:gd name="connsiteY5" fmla="*/ 154236 h 716097"/>
              <a:gd name="connsiteX6" fmla="*/ 184995 w 295164"/>
              <a:gd name="connsiteY6" fmla="*/ 88135 h 716097"/>
              <a:gd name="connsiteX7" fmla="*/ 207029 w 295164"/>
              <a:gd name="connsiteY7" fmla="*/ 55085 h 716097"/>
              <a:gd name="connsiteX8" fmla="*/ 295164 w 295164"/>
              <a:gd name="connsiteY8" fmla="*/ 0 h 71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164" h="716097">
                <a:moveTo>
                  <a:pt x="19742" y="716097"/>
                </a:moveTo>
                <a:cubicBezTo>
                  <a:pt x="0" y="597636"/>
                  <a:pt x="3063" y="646183"/>
                  <a:pt x="19742" y="462709"/>
                </a:cubicBezTo>
                <a:cubicBezTo>
                  <a:pt x="25103" y="403738"/>
                  <a:pt x="27415" y="343885"/>
                  <a:pt x="41776" y="286439"/>
                </a:cubicBezTo>
                <a:cubicBezTo>
                  <a:pt x="45448" y="271750"/>
                  <a:pt x="46828" y="256288"/>
                  <a:pt x="52793" y="242371"/>
                </a:cubicBezTo>
                <a:cubicBezTo>
                  <a:pt x="58009" y="230201"/>
                  <a:pt x="66351" y="219493"/>
                  <a:pt x="74827" y="209321"/>
                </a:cubicBezTo>
                <a:cubicBezTo>
                  <a:pt x="101337" y="177509"/>
                  <a:pt x="108428" y="175903"/>
                  <a:pt x="140928" y="154236"/>
                </a:cubicBezTo>
                <a:lnTo>
                  <a:pt x="184995" y="88135"/>
                </a:lnTo>
                <a:cubicBezTo>
                  <a:pt x="192340" y="77118"/>
                  <a:pt x="196012" y="62430"/>
                  <a:pt x="207029" y="55085"/>
                </a:cubicBezTo>
                <a:cubicBezTo>
                  <a:pt x="279962" y="6462"/>
                  <a:pt x="249444" y="22860"/>
                  <a:pt x="29516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ZoneTexte 41"/>
          <p:cNvSpPr txBox="1"/>
          <p:nvPr/>
        </p:nvSpPr>
        <p:spPr>
          <a:xfrm>
            <a:off x="683568" y="270892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erlenmeyer</a:t>
            </a:r>
            <a:endParaRPr lang="fr-CA" dirty="0"/>
          </a:p>
        </p:txBody>
      </p:sp>
      <p:sp>
        <p:nvSpPr>
          <p:cNvPr id="43" name="ZoneTexte 42"/>
          <p:cNvSpPr txBox="1"/>
          <p:nvPr/>
        </p:nvSpPr>
        <p:spPr>
          <a:xfrm>
            <a:off x="1763688" y="40050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44" name="ZoneTexte 43"/>
          <p:cNvSpPr txBox="1"/>
          <p:nvPr/>
        </p:nvSpPr>
        <p:spPr>
          <a:xfrm>
            <a:off x="5292080" y="57332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</Words>
  <Application>Microsoft Office PowerPoint</Application>
  <PresentationFormat>Affichage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   Procédé de Séparation Projet E Sciences Présenté à: Daniel Blais Fait par: Joey Turcotte, Jacob Lessard 24 avril 2019 MSI ESV  </vt:lpstr>
      <vt:lpstr>#1 Sédimentation</vt:lpstr>
      <vt:lpstr>#2 Décantation</vt:lpstr>
      <vt:lpstr>#3 Filtration</vt:lpstr>
      <vt:lpstr>#4a Évaporation</vt:lpstr>
      <vt:lpstr>#4b 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Projet E Sciences Présenté à: Daniel Blais Fait par: Joey Turcotte, Jacob Lessard 24 avril 2019 MSI ESV</dc:title>
  <dc:creator>CSBE</dc:creator>
  <cp:lastModifiedBy>CSBE</cp:lastModifiedBy>
  <cp:revision>6</cp:revision>
  <dcterms:created xsi:type="dcterms:W3CDTF">2019-04-24T18:56:35Z</dcterms:created>
  <dcterms:modified xsi:type="dcterms:W3CDTF">2019-04-24T19:39:55Z</dcterms:modified>
</cp:coreProperties>
</file>