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228331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242528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2593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855041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7083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3315830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4056121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228667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2452502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5BA7F7D-D8C8-4978-9156-9734CAA3C845}" type="datetimeFigureOut">
              <a:rPr lang="fr-CA" smtClean="0"/>
              <a:t>2019-04-24</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44070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5BA7F7D-D8C8-4978-9156-9734CAA3C845}" type="datetimeFigureOut">
              <a:rPr lang="fr-CA" smtClean="0"/>
              <a:t>2019-04-24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668660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5BA7F7D-D8C8-4978-9156-9734CAA3C845}" type="datetimeFigureOut">
              <a:rPr lang="fr-CA" smtClean="0"/>
              <a:t>2019-04-24</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1329211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5BA7F7D-D8C8-4978-9156-9734CAA3C845}" type="datetimeFigureOut">
              <a:rPr lang="fr-CA" smtClean="0"/>
              <a:t>2019-04-24</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3791704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A7F7D-D8C8-4978-9156-9734CAA3C845}" type="datetimeFigureOut">
              <a:rPr lang="fr-CA" smtClean="0"/>
              <a:t>2019-04-24</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402433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5BA7F7D-D8C8-4978-9156-9734CAA3C845}" type="datetimeFigureOut">
              <a:rPr lang="fr-CA" smtClean="0"/>
              <a:t>2019-04-24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253503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5BA7F7D-D8C8-4978-9156-9734CAA3C845}" type="datetimeFigureOut">
              <a:rPr lang="fr-CA" smtClean="0"/>
              <a:t>2019-04-24</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90BDEA02-20D4-4AF9-99EF-00DB38C7794B}" type="slidenum">
              <a:rPr lang="fr-CA" smtClean="0"/>
              <a:t>‹N°›</a:t>
            </a:fld>
            <a:endParaRPr lang="fr-CA"/>
          </a:p>
        </p:txBody>
      </p:sp>
    </p:spTree>
    <p:extLst>
      <p:ext uri="{BB962C8B-B14F-4D97-AF65-F5344CB8AC3E}">
        <p14:creationId xmlns:p14="http://schemas.microsoft.com/office/powerpoint/2010/main" val="26741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BA7F7D-D8C8-4978-9156-9734CAA3C845}" type="datetimeFigureOut">
              <a:rPr lang="fr-CA" smtClean="0"/>
              <a:t>2019-04-24</a:t>
            </a:fld>
            <a:endParaRPr lang="fr-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BDEA02-20D4-4AF9-99EF-00DB38C7794B}" type="slidenum">
              <a:rPr lang="fr-CA" smtClean="0"/>
              <a:t>‹N°›</a:t>
            </a:fld>
            <a:endParaRPr lang="fr-CA"/>
          </a:p>
        </p:txBody>
      </p:sp>
    </p:spTree>
    <p:extLst>
      <p:ext uri="{BB962C8B-B14F-4D97-AF65-F5344CB8AC3E}">
        <p14:creationId xmlns:p14="http://schemas.microsoft.com/office/powerpoint/2010/main" val="770143345"/>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ritannica.com/place/St-Petersburg-Russ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deleevperiodictableinfo.weebly.com/how-is-todays-periodic-table-used-what-has-its-affect-on-society-been-and-what-does-each-part-of-it-mean.html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85847" cy="6875330"/>
          </a:xfrm>
          <a:prstGeom prst="rect">
            <a:avLst/>
          </a:prstGeom>
        </p:spPr>
      </p:pic>
      <p:sp>
        <p:nvSpPr>
          <p:cNvPr id="2" name="Titre 1"/>
          <p:cNvSpPr>
            <a:spLocks noGrp="1"/>
          </p:cNvSpPr>
          <p:nvPr>
            <p:ph type="ctrTitle"/>
          </p:nvPr>
        </p:nvSpPr>
        <p:spPr>
          <a:xfrm>
            <a:off x="-903643" y="0"/>
            <a:ext cx="7766936" cy="1646302"/>
          </a:xfrm>
        </p:spPr>
        <p:txBody>
          <a:bodyPr/>
          <a:lstStyle/>
          <a:p>
            <a:r>
              <a:rPr lang="fr-CA" dirty="0" smtClean="0"/>
              <a:t>Dimitri Mendeleev</a:t>
            </a:r>
            <a:endParaRPr lang="fr-CA" dirty="0"/>
          </a:p>
        </p:txBody>
      </p:sp>
      <p:sp>
        <p:nvSpPr>
          <p:cNvPr id="3" name="Sous-titre 2"/>
          <p:cNvSpPr>
            <a:spLocks noGrp="1"/>
          </p:cNvSpPr>
          <p:nvPr>
            <p:ph type="subTitle" idx="1"/>
          </p:nvPr>
        </p:nvSpPr>
        <p:spPr>
          <a:xfrm>
            <a:off x="-1612651" y="1646302"/>
            <a:ext cx="7766936" cy="1096899"/>
          </a:xfrm>
        </p:spPr>
        <p:txBody>
          <a:bodyPr/>
          <a:lstStyle/>
          <a:p>
            <a:r>
              <a:rPr lang="fr-CA" dirty="0" smtClean="0">
                <a:solidFill>
                  <a:srgbClr val="92D050"/>
                </a:solidFill>
              </a:rPr>
              <a:t>Made by: Joey Turcotte and Remi cote</a:t>
            </a:r>
            <a:endParaRPr lang="fr-CA" dirty="0">
              <a:solidFill>
                <a:srgbClr val="92D050"/>
              </a:solidFill>
            </a:endParaRPr>
          </a:p>
        </p:txBody>
      </p:sp>
    </p:spTree>
    <p:extLst>
      <p:ext uri="{BB962C8B-B14F-4D97-AF65-F5344CB8AC3E}">
        <p14:creationId xmlns:p14="http://schemas.microsoft.com/office/powerpoint/2010/main" val="3613954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Mendeleev’s </a:t>
            </a:r>
            <a:r>
              <a:rPr lang="en-CA" dirty="0" smtClean="0"/>
              <a:t>Quote</a:t>
            </a:r>
            <a:endParaRPr lang="en-CA" dirty="0"/>
          </a:p>
        </p:txBody>
      </p:sp>
      <p:sp>
        <p:nvSpPr>
          <p:cNvPr id="3" name="Espace réservé du contenu 2"/>
          <p:cNvSpPr>
            <a:spLocks noGrp="1"/>
          </p:cNvSpPr>
          <p:nvPr>
            <p:ph idx="1"/>
          </p:nvPr>
        </p:nvSpPr>
        <p:spPr/>
        <p:txBody>
          <a:bodyPr/>
          <a:lstStyle/>
          <a:p>
            <a:endParaRPr lang="fr-CA"/>
          </a:p>
        </p:txBody>
      </p:sp>
      <p:pic>
        <p:nvPicPr>
          <p:cNvPr id="4" name="Image 3"/>
          <p:cNvPicPr>
            <a:picLocks noChangeAspect="1"/>
          </p:cNvPicPr>
          <p:nvPr/>
        </p:nvPicPr>
        <p:blipFill>
          <a:blip r:embed="rId2"/>
          <a:stretch>
            <a:fillRect/>
          </a:stretch>
        </p:blipFill>
        <p:spPr>
          <a:xfrm>
            <a:off x="147918" y="1270000"/>
            <a:ext cx="11865430" cy="5588000"/>
          </a:xfrm>
          <a:prstGeom prst="rect">
            <a:avLst/>
          </a:prstGeom>
        </p:spPr>
      </p:pic>
    </p:spTree>
    <p:extLst>
      <p:ext uri="{BB962C8B-B14F-4D97-AF65-F5344CB8AC3E}">
        <p14:creationId xmlns:p14="http://schemas.microsoft.com/office/powerpoint/2010/main" val="483656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dirty="0"/>
          </a:p>
        </p:txBody>
      </p:sp>
      <p:sp>
        <p:nvSpPr>
          <p:cNvPr id="3" name="Espace réservé du contenu 2"/>
          <p:cNvSpPr>
            <a:spLocks noGrp="1"/>
          </p:cNvSpPr>
          <p:nvPr>
            <p:ph idx="1"/>
          </p:nvPr>
        </p:nvSpPr>
        <p:spPr/>
        <p:txBody>
          <a:bodyPr/>
          <a:lstStyle/>
          <a:p>
            <a:r>
              <a:rPr lang="fr-CA" dirty="0" smtClean="0">
                <a:solidFill>
                  <a:srgbClr val="92D050"/>
                </a:solidFill>
              </a:rPr>
              <a:t> Name: Dimitri </a:t>
            </a:r>
            <a:r>
              <a:rPr lang="fr-CA" dirty="0">
                <a:solidFill>
                  <a:srgbClr val="92D050"/>
                </a:solidFill>
              </a:rPr>
              <a:t>Ivanovich Mendeleev</a:t>
            </a:r>
          </a:p>
          <a:p>
            <a:r>
              <a:rPr lang="fr-CA" dirty="0" smtClean="0">
                <a:solidFill>
                  <a:srgbClr val="92D050"/>
                </a:solidFill>
              </a:rPr>
              <a:t>Born in: Febuary 8, 1834</a:t>
            </a:r>
          </a:p>
          <a:p>
            <a:r>
              <a:rPr lang="fr-CA" dirty="0" smtClean="0">
                <a:solidFill>
                  <a:srgbClr val="92D050"/>
                </a:solidFill>
              </a:rPr>
              <a:t> Death: Febuary 2 1907</a:t>
            </a:r>
          </a:p>
          <a:p>
            <a:r>
              <a:rPr lang="fr-CA" dirty="0" smtClean="0">
                <a:solidFill>
                  <a:srgbClr val="92D050"/>
                </a:solidFill>
              </a:rPr>
              <a:t>Nationality: Mendeleev is Russian</a:t>
            </a:r>
          </a:p>
          <a:p>
            <a:r>
              <a:rPr lang="fr-CA" dirty="0" smtClean="0">
                <a:solidFill>
                  <a:srgbClr val="92D050"/>
                </a:solidFill>
              </a:rPr>
              <a:t>Discovery</a:t>
            </a:r>
            <a:r>
              <a:rPr lang="fr-CA" dirty="0">
                <a:solidFill>
                  <a:srgbClr val="92D050"/>
                </a:solidFill>
              </a:rPr>
              <a:t>: The Periodic </a:t>
            </a:r>
            <a:r>
              <a:rPr lang="fr-CA" dirty="0" smtClean="0">
                <a:solidFill>
                  <a:srgbClr val="92D050"/>
                </a:solidFill>
              </a:rPr>
              <a:t>table</a:t>
            </a:r>
          </a:p>
          <a:p>
            <a:endParaRPr lang="fr-CA" dirty="0" smtClean="0"/>
          </a:p>
          <a:p>
            <a:endParaRPr lang="fr-CA" dirty="0" smtClean="0"/>
          </a:p>
          <a:p>
            <a:endParaRPr lang="fr-CA" dirty="0"/>
          </a:p>
          <a:p>
            <a:endParaRPr lang="fr-CA" dirty="0"/>
          </a:p>
        </p:txBody>
      </p:sp>
    </p:spTree>
    <p:extLst>
      <p:ext uri="{BB962C8B-B14F-4D97-AF65-F5344CB8AC3E}">
        <p14:creationId xmlns:p14="http://schemas.microsoft.com/office/powerpoint/2010/main" val="3731546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8946" y="609600"/>
            <a:ext cx="8295056" cy="1320800"/>
          </a:xfrm>
        </p:spPr>
        <p:txBody>
          <a:bodyPr/>
          <a:lstStyle/>
          <a:p>
            <a:r>
              <a:rPr lang="fr-CA" dirty="0" err="1" smtClean="0"/>
              <a:t>Biography</a:t>
            </a:r>
            <a:endParaRPr lang="fr-CA" dirty="0"/>
          </a:p>
        </p:txBody>
      </p:sp>
      <p:sp>
        <p:nvSpPr>
          <p:cNvPr id="3" name="Espace réservé du contenu 2"/>
          <p:cNvSpPr>
            <a:spLocks noGrp="1"/>
          </p:cNvSpPr>
          <p:nvPr>
            <p:ph idx="1"/>
          </p:nvPr>
        </p:nvSpPr>
        <p:spPr/>
        <p:txBody>
          <a:bodyPr>
            <a:normAutofit lnSpcReduction="10000"/>
          </a:bodyPr>
          <a:lstStyle/>
          <a:p>
            <a:pPr lvl="0">
              <a:buClr>
                <a:srgbClr val="90C226"/>
              </a:buClr>
            </a:pPr>
            <a:r>
              <a:rPr lang="en-US" b="1" i="1" u="sng" dirty="0">
                <a:solidFill>
                  <a:srgbClr val="92D050"/>
                </a:solidFill>
              </a:rPr>
              <a:t>Mendeleev was born in the village of Verkhnie Aremzyani, near Tobolsk in Siberia. Mendeleev became a professor at the Saint Petersburg Technological Institute and Saint Petersburg State University in 1864. «Mendeleev was born in the small Siberian town of </a:t>
            </a:r>
            <a:r>
              <a:rPr lang="en-US" b="1" i="1" u="sng" dirty="0" smtClean="0">
                <a:solidFill>
                  <a:srgbClr val="92D050"/>
                </a:solidFill>
              </a:rPr>
              <a:t>Tobolsk as </a:t>
            </a:r>
            <a:r>
              <a:rPr lang="en-US" b="1" i="1" u="sng" dirty="0">
                <a:solidFill>
                  <a:srgbClr val="92D050"/>
                </a:solidFill>
              </a:rPr>
              <a:t>the last of 14 surviving children (or 13, depending on the source) of Ivan Pavlovich Mendeleev, a teacher at the local gymnasium, and Mariya Dmitriyevna Kornileva. Dmitri’s father became blind in the year of Dmitri’s birth and died in 1847. To support the family, his mother turned to operating a small glass factory owned by her family in a nearby town. The factory burned down in December 1848, and Dmitri’s mother took him to </a:t>
            </a:r>
            <a:r>
              <a:rPr lang="en-US" b="1" i="1" u="sng" dirty="0">
                <a:solidFill>
                  <a:srgbClr val="92D050"/>
                </a:solidFill>
                <a:hlinkClick r:id="rId2"/>
              </a:rPr>
              <a:t>St. Petersburg</a:t>
            </a:r>
            <a:r>
              <a:rPr lang="en-US" b="1" i="1" u="sng" dirty="0">
                <a:solidFill>
                  <a:srgbClr val="92D050"/>
                </a:solidFill>
              </a:rPr>
              <a:t>, where he enrolled in the Main </a:t>
            </a:r>
            <a:r>
              <a:rPr lang="en-US" b="1" i="1" u="sng" dirty="0" smtClean="0">
                <a:solidFill>
                  <a:srgbClr val="92D050"/>
                </a:solidFill>
              </a:rPr>
              <a:t>Pedagogical Institute</a:t>
            </a:r>
            <a:r>
              <a:rPr lang="en-US" b="1" i="1" u="sng" dirty="0">
                <a:solidFill>
                  <a:srgbClr val="92D050"/>
                </a:solidFill>
              </a:rPr>
              <a:t>. His mother died soon after, and Mendeleev graduated in 1855. He got his first teaching position at </a:t>
            </a:r>
            <a:r>
              <a:rPr lang="en-US" b="1" i="1" u="sng" dirty="0" smtClean="0">
                <a:solidFill>
                  <a:srgbClr val="92D050"/>
                </a:solidFill>
              </a:rPr>
              <a:t>Simferopol in Crimea.» </a:t>
            </a:r>
          </a:p>
          <a:p>
            <a:pPr lvl="0">
              <a:buClr>
                <a:srgbClr val="90C226"/>
              </a:buClr>
            </a:pPr>
            <a:r>
              <a:rPr lang="en-US" b="1" i="1" u="sng" dirty="0">
                <a:solidFill>
                  <a:srgbClr val="92D050"/>
                </a:solidFill>
              </a:rPr>
              <a:t>-Source: https://www.britannica.com/biography/Dmitri-Mendeleev</a:t>
            </a:r>
            <a:endParaRPr lang="fr-CA" b="1" i="1" u="sng" dirty="0">
              <a:solidFill>
                <a:srgbClr val="92D050"/>
              </a:solidFill>
            </a:endParaRPr>
          </a:p>
          <a:p>
            <a:pPr lvl="0">
              <a:buClr>
                <a:srgbClr val="90C226"/>
              </a:buClr>
            </a:pPr>
            <a:endParaRPr lang="en-US" dirty="0">
              <a:solidFill>
                <a:prstClr val="white">
                  <a:lumMod val="75000"/>
                  <a:lumOff val="25000"/>
                </a:prstClr>
              </a:solidFill>
            </a:endParaRPr>
          </a:p>
          <a:p>
            <a:endParaRPr lang="fr-CA" dirty="0">
              <a:solidFill>
                <a:schemeClr val="tx2"/>
              </a:solidFill>
            </a:endParaRPr>
          </a:p>
        </p:txBody>
      </p:sp>
    </p:spTree>
    <p:extLst>
      <p:ext uri="{BB962C8B-B14F-4D97-AF65-F5344CB8AC3E}">
        <p14:creationId xmlns:p14="http://schemas.microsoft.com/office/powerpoint/2010/main" val="3616076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Other</a:t>
            </a:r>
            <a:r>
              <a:rPr lang="fr-CA" dirty="0" smtClean="0"/>
              <a:t> contributions</a:t>
            </a:r>
            <a:endParaRPr lang="fr-CA" dirty="0"/>
          </a:p>
        </p:txBody>
      </p:sp>
      <p:sp>
        <p:nvSpPr>
          <p:cNvPr id="3" name="Espace réservé du contenu 2"/>
          <p:cNvSpPr>
            <a:spLocks noGrp="1"/>
          </p:cNvSpPr>
          <p:nvPr>
            <p:ph idx="1"/>
          </p:nvPr>
        </p:nvSpPr>
        <p:spPr/>
        <p:txBody>
          <a:bodyPr/>
          <a:lstStyle/>
          <a:p>
            <a:r>
              <a:rPr lang="en-US" dirty="0"/>
              <a:t>«</a:t>
            </a:r>
            <a:r>
              <a:rPr lang="en-US" dirty="0" smtClean="0"/>
              <a:t>Important </a:t>
            </a:r>
            <a:r>
              <a:rPr lang="en-US" dirty="0"/>
              <a:t>contributions in determining the </a:t>
            </a:r>
            <a:r>
              <a:rPr lang="en-US" i="1" dirty="0"/>
              <a:t>nature of solutions</a:t>
            </a:r>
            <a:r>
              <a:rPr lang="en-US" dirty="0"/>
              <a:t>; defining the </a:t>
            </a:r>
            <a:r>
              <a:rPr lang="en-US" i="1" dirty="0"/>
              <a:t>critical temperature of gases</a:t>
            </a:r>
            <a:r>
              <a:rPr lang="en-US" dirty="0"/>
              <a:t>; work in transforming the </a:t>
            </a:r>
            <a:r>
              <a:rPr lang="en-US" i="1" dirty="0"/>
              <a:t>petroleum industry</a:t>
            </a:r>
            <a:r>
              <a:rPr lang="en-US" dirty="0"/>
              <a:t> in Russia; and </a:t>
            </a:r>
            <a:r>
              <a:rPr lang="en-US" i="1" dirty="0"/>
              <a:t>introducing the metric system </a:t>
            </a:r>
            <a:r>
              <a:rPr lang="en-US" dirty="0"/>
              <a:t>in Russia</a:t>
            </a:r>
            <a:r>
              <a:rPr lang="en-US" dirty="0" smtClean="0"/>
              <a:t>.»</a:t>
            </a:r>
          </a:p>
          <a:p>
            <a:r>
              <a:rPr lang="en-US"/>
              <a:t>-Source: https://learnodo-newtonic.com/dmitri-mendeleev-contribution</a:t>
            </a:r>
            <a:endParaRPr lang="en-US" dirty="0" smtClean="0"/>
          </a:p>
        </p:txBody>
      </p:sp>
    </p:spTree>
    <p:extLst>
      <p:ext uri="{BB962C8B-B14F-4D97-AF65-F5344CB8AC3E}">
        <p14:creationId xmlns:p14="http://schemas.microsoft.com/office/powerpoint/2010/main" val="1269691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Impact </a:t>
            </a:r>
            <a:r>
              <a:rPr lang="fr-CA" dirty="0" err="1" smtClean="0"/>
              <a:t>nowadays</a:t>
            </a:r>
            <a:endParaRPr lang="fr-CA" dirty="0"/>
          </a:p>
        </p:txBody>
      </p:sp>
      <p:sp>
        <p:nvSpPr>
          <p:cNvPr id="3" name="Espace réservé du contenu 2"/>
          <p:cNvSpPr>
            <a:spLocks noGrp="1"/>
          </p:cNvSpPr>
          <p:nvPr>
            <p:ph idx="1"/>
          </p:nvPr>
        </p:nvSpPr>
        <p:spPr/>
        <p:txBody>
          <a:bodyPr/>
          <a:lstStyle/>
          <a:p>
            <a:r>
              <a:rPr lang="en-US" dirty="0" smtClean="0"/>
              <a:t>«Thanks </a:t>
            </a:r>
            <a:r>
              <a:rPr lang="en-US" dirty="0"/>
              <a:t>to the periodic table, specifically the work of Mendeleev and also the work of other scientists, we are better able to understand patterns and relationships between elements. This helps society in a variety of applications, allowing us to use the elements in mining, engineering and other science based occupations. Having the elements meticulously arranged on the periodic table also allowed us to make synthetic elements</a:t>
            </a:r>
            <a:r>
              <a:rPr lang="en-US" dirty="0" smtClean="0"/>
              <a:t>.»</a:t>
            </a:r>
          </a:p>
          <a:p>
            <a:r>
              <a:rPr lang="en-US" dirty="0"/>
              <a:t>-Source: </a:t>
            </a:r>
            <a:r>
              <a:rPr lang="en-US" dirty="0">
                <a:hlinkClick r:id="rId2"/>
              </a:rPr>
              <a:t>https://</a:t>
            </a:r>
            <a:r>
              <a:rPr lang="en-US" dirty="0" smtClean="0">
                <a:hlinkClick r:id="rId2"/>
              </a:rPr>
              <a:t>mendeleevperiodictableinfo.weebly.com/how-is-todays-periodic-table-used-what-has-its-affect-on-society-been-and-what-does-each-part-of-it-mean.html0</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fr-CA" dirty="0"/>
          </a:p>
        </p:txBody>
      </p:sp>
    </p:spTree>
    <p:extLst>
      <p:ext uri="{BB962C8B-B14F-4D97-AF65-F5344CB8AC3E}">
        <p14:creationId xmlns:p14="http://schemas.microsoft.com/office/powerpoint/2010/main" val="1137741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72</TotalTime>
  <Words>326</Words>
  <Application>Microsoft Office PowerPoint</Application>
  <PresentationFormat>Grand écran</PresentationFormat>
  <Paragraphs>57</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Trebuchet MS</vt:lpstr>
      <vt:lpstr>Wingdings 3</vt:lpstr>
      <vt:lpstr>Facette</vt:lpstr>
      <vt:lpstr>Dimitri Mendeleev</vt:lpstr>
      <vt:lpstr>Mendeleev’s Quote</vt:lpstr>
      <vt:lpstr>Présentation PowerPoint</vt:lpstr>
      <vt:lpstr>Biography</vt:lpstr>
      <vt:lpstr>Other contributions</vt:lpstr>
      <vt:lpstr>Impact nowadays</vt:lpstr>
    </vt:vector>
  </TitlesOfParts>
  <Company>CSBE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Dimitri Mendeleev</dc:title>
  <dc:creator>CSBE</dc:creator>
  <cp:lastModifiedBy>CSBE</cp:lastModifiedBy>
  <cp:revision>11</cp:revision>
  <dcterms:created xsi:type="dcterms:W3CDTF">2019-04-10T14:28:53Z</dcterms:created>
  <dcterms:modified xsi:type="dcterms:W3CDTF">2019-04-24T13:59:20Z</dcterms:modified>
</cp:coreProperties>
</file>