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6D2D-7A28-4072-82A4-8E5F78112244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6238-8B08-4EA1-AE73-C9FCDB86F9C3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6D2D-7A28-4072-82A4-8E5F78112244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6238-8B08-4EA1-AE73-C9FCDB86F9C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6D2D-7A28-4072-82A4-8E5F78112244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6238-8B08-4EA1-AE73-C9FCDB86F9C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6D2D-7A28-4072-82A4-8E5F78112244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6238-8B08-4EA1-AE73-C9FCDB86F9C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6D2D-7A28-4072-82A4-8E5F78112244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1A46238-8B08-4EA1-AE73-C9FCDB86F9C3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6D2D-7A28-4072-82A4-8E5F78112244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6238-8B08-4EA1-AE73-C9FCDB86F9C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6D2D-7A28-4072-82A4-8E5F78112244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6238-8B08-4EA1-AE73-C9FCDB86F9C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6D2D-7A28-4072-82A4-8E5F78112244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6238-8B08-4EA1-AE73-C9FCDB86F9C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6D2D-7A28-4072-82A4-8E5F78112244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6238-8B08-4EA1-AE73-C9FCDB86F9C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6D2D-7A28-4072-82A4-8E5F78112244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6238-8B08-4EA1-AE73-C9FCDB86F9C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6D2D-7A28-4072-82A4-8E5F78112244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6238-8B08-4EA1-AE73-C9FCDB86F9C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8F6D2D-7A28-4072-82A4-8E5F78112244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A46238-8B08-4EA1-AE73-C9FCDB86F9C3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&amp;url=https%3A%2F%2Fwww.nitromag.fr%2F2013%2F01%2Fcamaro-comparo-69-pro-touring-contre-zl1-neuve%2F&amp;psig=AOvVaw2iFt3wMPGomC-eXJhrmFqd&amp;ust=1538679597693184" TargetMode="External"/><Relationship Id="rId2" Type="http://schemas.openxmlformats.org/officeDocument/2006/relationships/hyperlink" Target="https://www.google.com/url?sa=i&amp;rct=j&amp;q=&amp;esrc=s&amp;source=images&amp;cd=&amp;cad=rja&amp;uact=8&amp;ved=2ahUKEwiIhMmz-urdAhXInuAKHeVgCi8QjRx6BAgBEAU&amp;url=https%3A%2F%2Fwww.auto123.com%2Ffr%2Factualites%2Fretrospective-lusine-gm-de-boisbriand-produit-sa-derniere-camaro-z28-un-27-aout%2F16144%2F&amp;psig=AOvVaw2iFt3wMPGomC-eXJhrmFqd&amp;ust=153867959769318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Mon auto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par: Joey </a:t>
            </a:r>
            <a:r>
              <a:rPr lang="fr-CA" smtClean="0"/>
              <a:t>Turcotte</a:t>
            </a:r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2530" name="AutoShape 2" descr="Résultats de recherche d'images pour « camaro de coter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211263"/>
            <a:ext cx="4476750" cy="2524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2532" name="AutoShape 4" descr="Résultats de recherche d'images pour « camaro de coter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211263"/>
            <a:ext cx="4476750" cy="2524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2534" name="AutoShape 6" descr="Résultats de recherche d'images pour « camaro de coter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211263"/>
            <a:ext cx="4476750" cy="2524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2536" name="AutoShape 8" descr="Résultats de recherche d'images pour « camaro de coter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211263"/>
            <a:ext cx="4476750" cy="2524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22538" name="Picture 10" descr="Image associé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27" y="1961456"/>
            <a:ext cx="9099773" cy="4896544"/>
          </a:xfrm>
          <a:prstGeom prst="rect">
            <a:avLst/>
          </a:prstGeom>
          <a:noFill/>
        </p:spPr>
      </p:pic>
      <p:sp>
        <p:nvSpPr>
          <p:cNvPr id="25" name="Forme libre 24"/>
          <p:cNvSpPr/>
          <p:nvPr/>
        </p:nvSpPr>
        <p:spPr>
          <a:xfrm>
            <a:off x="3470313" y="4120308"/>
            <a:ext cx="2996588" cy="484743"/>
          </a:xfrm>
          <a:custGeom>
            <a:avLst/>
            <a:gdLst>
              <a:gd name="connsiteX0" fmla="*/ 88135 w 2996588"/>
              <a:gd name="connsiteY0" fmla="*/ 484743 h 484743"/>
              <a:gd name="connsiteX1" fmla="*/ 760164 w 2996588"/>
              <a:gd name="connsiteY1" fmla="*/ 99152 h 484743"/>
              <a:gd name="connsiteX2" fmla="*/ 991518 w 2996588"/>
              <a:gd name="connsiteY2" fmla="*/ 22034 h 484743"/>
              <a:gd name="connsiteX3" fmla="*/ 2192357 w 2996588"/>
              <a:gd name="connsiteY3" fmla="*/ 0 h 484743"/>
              <a:gd name="connsiteX4" fmla="*/ 2456762 w 2996588"/>
              <a:gd name="connsiteY4" fmla="*/ 33051 h 484743"/>
              <a:gd name="connsiteX5" fmla="*/ 2996588 w 2996588"/>
              <a:gd name="connsiteY5" fmla="*/ 308473 h 484743"/>
              <a:gd name="connsiteX6" fmla="*/ 2203374 w 2996588"/>
              <a:gd name="connsiteY6" fmla="*/ 451692 h 484743"/>
              <a:gd name="connsiteX7" fmla="*/ 0 w 2996588"/>
              <a:gd name="connsiteY7" fmla="*/ 484743 h 484743"/>
              <a:gd name="connsiteX8" fmla="*/ 88135 w 2996588"/>
              <a:gd name="connsiteY8" fmla="*/ 484743 h 48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6588" h="484743">
                <a:moveTo>
                  <a:pt x="88135" y="484743"/>
                </a:moveTo>
                <a:lnTo>
                  <a:pt x="760164" y="99152"/>
                </a:lnTo>
                <a:lnTo>
                  <a:pt x="991518" y="22034"/>
                </a:lnTo>
                <a:lnTo>
                  <a:pt x="2192357" y="0"/>
                </a:lnTo>
                <a:lnTo>
                  <a:pt x="2456762" y="33051"/>
                </a:lnTo>
                <a:lnTo>
                  <a:pt x="2996588" y="308473"/>
                </a:lnTo>
                <a:lnTo>
                  <a:pt x="2203374" y="451692"/>
                </a:lnTo>
                <a:lnTo>
                  <a:pt x="0" y="484743"/>
                </a:lnTo>
                <a:lnTo>
                  <a:pt x="88135" y="48474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755576" y="1844824"/>
            <a:ext cx="8071556" cy="2167966"/>
          </a:xfrm>
          <a:custGeom>
            <a:avLst/>
            <a:gdLst>
              <a:gd name="connsiteX0" fmla="*/ 2144889 w 8071556"/>
              <a:gd name="connsiteY0" fmla="*/ 2088944 h 2167966"/>
              <a:gd name="connsiteX1" fmla="*/ 5644445 w 8071556"/>
              <a:gd name="connsiteY1" fmla="*/ 2077655 h 2167966"/>
              <a:gd name="connsiteX2" fmla="*/ 5678311 w 8071556"/>
              <a:gd name="connsiteY2" fmla="*/ 2088944 h 2167966"/>
              <a:gd name="connsiteX3" fmla="*/ 5644445 w 8071556"/>
              <a:gd name="connsiteY3" fmla="*/ 1998633 h 2167966"/>
              <a:gd name="connsiteX4" fmla="*/ 5633156 w 8071556"/>
              <a:gd name="connsiteY4" fmla="*/ 1964766 h 2167966"/>
              <a:gd name="connsiteX5" fmla="*/ 5655733 w 8071556"/>
              <a:gd name="connsiteY5" fmla="*/ 1772855 h 2167966"/>
              <a:gd name="connsiteX6" fmla="*/ 5678311 w 8071556"/>
              <a:gd name="connsiteY6" fmla="*/ 1671255 h 2167966"/>
              <a:gd name="connsiteX7" fmla="*/ 5689600 w 8071556"/>
              <a:gd name="connsiteY7" fmla="*/ 1377744 h 2167966"/>
              <a:gd name="connsiteX8" fmla="*/ 5746045 w 8071556"/>
              <a:gd name="connsiteY8" fmla="*/ 1321300 h 2167966"/>
              <a:gd name="connsiteX9" fmla="*/ 5779911 w 8071556"/>
              <a:gd name="connsiteY9" fmla="*/ 1287433 h 2167966"/>
              <a:gd name="connsiteX10" fmla="*/ 5847645 w 8071556"/>
              <a:gd name="connsiteY10" fmla="*/ 1253566 h 2167966"/>
              <a:gd name="connsiteX11" fmla="*/ 5960533 w 8071556"/>
              <a:gd name="connsiteY11" fmla="*/ 1174544 h 2167966"/>
              <a:gd name="connsiteX12" fmla="*/ 5994400 w 8071556"/>
              <a:gd name="connsiteY12" fmla="*/ 1151966 h 2167966"/>
              <a:gd name="connsiteX13" fmla="*/ 6084711 w 8071556"/>
              <a:gd name="connsiteY13" fmla="*/ 1140677 h 2167966"/>
              <a:gd name="connsiteX14" fmla="*/ 6129867 w 8071556"/>
              <a:gd name="connsiteY14" fmla="*/ 1129389 h 2167966"/>
              <a:gd name="connsiteX15" fmla="*/ 6197600 w 8071556"/>
              <a:gd name="connsiteY15" fmla="*/ 1118100 h 2167966"/>
              <a:gd name="connsiteX16" fmla="*/ 6299200 w 8071556"/>
              <a:gd name="connsiteY16" fmla="*/ 1106811 h 2167966"/>
              <a:gd name="connsiteX17" fmla="*/ 6333067 w 8071556"/>
              <a:gd name="connsiteY17" fmla="*/ 1095522 h 2167966"/>
              <a:gd name="connsiteX18" fmla="*/ 6445956 w 8071556"/>
              <a:gd name="connsiteY18" fmla="*/ 1118100 h 2167966"/>
              <a:gd name="connsiteX19" fmla="*/ 6547556 w 8071556"/>
              <a:gd name="connsiteY19" fmla="*/ 1129389 h 2167966"/>
              <a:gd name="connsiteX20" fmla="*/ 6615289 w 8071556"/>
              <a:gd name="connsiteY20" fmla="*/ 1151966 h 2167966"/>
              <a:gd name="connsiteX21" fmla="*/ 6694311 w 8071556"/>
              <a:gd name="connsiteY21" fmla="*/ 1185833 h 2167966"/>
              <a:gd name="connsiteX22" fmla="*/ 6728178 w 8071556"/>
              <a:gd name="connsiteY22" fmla="*/ 1219700 h 2167966"/>
              <a:gd name="connsiteX23" fmla="*/ 6750756 w 8071556"/>
              <a:gd name="connsiteY23" fmla="*/ 1253566 h 2167966"/>
              <a:gd name="connsiteX24" fmla="*/ 6784622 w 8071556"/>
              <a:gd name="connsiteY24" fmla="*/ 1264855 h 2167966"/>
              <a:gd name="connsiteX25" fmla="*/ 6852356 w 8071556"/>
              <a:gd name="connsiteY25" fmla="*/ 1310011 h 2167966"/>
              <a:gd name="connsiteX26" fmla="*/ 6874933 w 8071556"/>
              <a:gd name="connsiteY26" fmla="*/ 1343877 h 2167966"/>
              <a:gd name="connsiteX27" fmla="*/ 6908800 w 8071556"/>
              <a:gd name="connsiteY27" fmla="*/ 1366455 h 2167966"/>
              <a:gd name="connsiteX28" fmla="*/ 6920089 w 8071556"/>
              <a:gd name="connsiteY28" fmla="*/ 1400322 h 2167966"/>
              <a:gd name="connsiteX29" fmla="*/ 6942667 w 8071556"/>
              <a:gd name="connsiteY29" fmla="*/ 1434189 h 2167966"/>
              <a:gd name="connsiteX30" fmla="*/ 6965245 w 8071556"/>
              <a:gd name="connsiteY30" fmla="*/ 1501922 h 2167966"/>
              <a:gd name="connsiteX31" fmla="*/ 7010400 w 8071556"/>
              <a:gd name="connsiteY31" fmla="*/ 1637389 h 2167966"/>
              <a:gd name="connsiteX32" fmla="*/ 7032978 w 8071556"/>
              <a:gd name="connsiteY32" fmla="*/ 1705122 h 2167966"/>
              <a:gd name="connsiteX33" fmla="*/ 7044267 w 8071556"/>
              <a:gd name="connsiteY33" fmla="*/ 1750277 h 2167966"/>
              <a:gd name="connsiteX34" fmla="*/ 7066845 w 8071556"/>
              <a:gd name="connsiteY34" fmla="*/ 1976055 h 2167966"/>
              <a:gd name="connsiteX35" fmla="*/ 7078133 w 8071556"/>
              <a:gd name="connsiteY35" fmla="*/ 2055077 h 2167966"/>
              <a:gd name="connsiteX36" fmla="*/ 7721600 w 8071556"/>
              <a:gd name="connsiteY36" fmla="*/ 1964766 h 2167966"/>
              <a:gd name="connsiteX37" fmla="*/ 7766756 w 8071556"/>
              <a:gd name="connsiteY37" fmla="*/ 1908322 h 2167966"/>
              <a:gd name="connsiteX38" fmla="*/ 7924800 w 8071556"/>
              <a:gd name="connsiteY38" fmla="*/ 1863166 h 2167966"/>
              <a:gd name="connsiteX39" fmla="*/ 8071556 w 8071556"/>
              <a:gd name="connsiteY39" fmla="*/ 1637389 h 2167966"/>
              <a:gd name="connsiteX40" fmla="*/ 8026400 w 8071556"/>
              <a:gd name="connsiteY40" fmla="*/ 1355166 h 2167966"/>
              <a:gd name="connsiteX41" fmla="*/ 8071556 w 8071556"/>
              <a:gd name="connsiteY41" fmla="*/ 1039077 h 2167966"/>
              <a:gd name="connsiteX42" fmla="*/ 7924800 w 8071556"/>
              <a:gd name="connsiteY42" fmla="*/ 903611 h 2167966"/>
              <a:gd name="connsiteX43" fmla="*/ 7924800 w 8071556"/>
              <a:gd name="connsiteY43" fmla="*/ 655255 h 2167966"/>
              <a:gd name="connsiteX44" fmla="*/ 7992533 w 8071556"/>
              <a:gd name="connsiteY44" fmla="*/ 553655 h 2167966"/>
              <a:gd name="connsiteX45" fmla="*/ 7631289 w 8071556"/>
              <a:gd name="connsiteY45" fmla="*/ 531077 h 2167966"/>
              <a:gd name="connsiteX46" fmla="*/ 7439378 w 8071556"/>
              <a:gd name="connsiteY46" fmla="*/ 587522 h 2167966"/>
              <a:gd name="connsiteX47" fmla="*/ 7100711 w 8071556"/>
              <a:gd name="connsiteY47" fmla="*/ 576233 h 2167966"/>
              <a:gd name="connsiteX48" fmla="*/ 5746045 w 8071556"/>
              <a:gd name="connsiteY48" fmla="*/ 158544 h 2167966"/>
              <a:gd name="connsiteX49" fmla="*/ 5734756 w 8071556"/>
              <a:gd name="connsiteY49" fmla="*/ 147255 h 2167966"/>
              <a:gd name="connsiteX50" fmla="*/ 5689600 w 8071556"/>
              <a:gd name="connsiteY50" fmla="*/ 56944 h 2167966"/>
              <a:gd name="connsiteX51" fmla="*/ 5678311 w 8071556"/>
              <a:gd name="connsiteY51" fmla="*/ 11789 h 2167966"/>
              <a:gd name="connsiteX52" fmla="*/ 5588000 w 8071556"/>
              <a:gd name="connsiteY52" fmla="*/ 45655 h 2167966"/>
              <a:gd name="connsiteX53" fmla="*/ 5520267 w 8071556"/>
              <a:gd name="connsiteY53" fmla="*/ 68233 h 2167966"/>
              <a:gd name="connsiteX54" fmla="*/ 5475111 w 8071556"/>
              <a:gd name="connsiteY54" fmla="*/ 90811 h 2167966"/>
              <a:gd name="connsiteX55" fmla="*/ 5441245 w 8071556"/>
              <a:gd name="connsiteY55" fmla="*/ 113389 h 2167966"/>
              <a:gd name="connsiteX56" fmla="*/ 4639733 w 8071556"/>
              <a:gd name="connsiteY56" fmla="*/ 68233 h 2167966"/>
              <a:gd name="connsiteX57" fmla="*/ 4064000 w 8071556"/>
              <a:gd name="connsiteY57" fmla="*/ 90811 h 2167966"/>
              <a:gd name="connsiteX58" fmla="*/ 3657600 w 8071556"/>
              <a:gd name="connsiteY58" fmla="*/ 147255 h 2167966"/>
              <a:gd name="connsiteX59" fmla="*/ 3465689 w 8071556"/>
              <a:gd name="connsiteY59" fmla="*/ 203700 h 2167966"/>
              <a:gd name="connsiteX60" fmla="*/ 2528711 w 8071556"/>
              <a:gd name="connsiteY60" fmla="*/ 643966 h 2167966"/>
              <a:gd name="connsiteX61" fmla="*/ 2212622 w 8071556"/>
              <a:gd name="connsiteY61" fmla="*/ 643966 h 2167966"/>
              <a:gd name="connsiteX62" fmla="*/ 959556 w 8071556"/>
              <a:gd name="connsiteY62" fmla="*/ 745566 h 2167966"/>
              <a:gd name="connsiteX63" fmla="*/ 778933 w 8071556"/>
              <a:gd name="connsiteY63" fmla="*/ 790722 h 2167966"/>
              <a:gd name="connsiteX64" fmla="*/ 158045 w 8071556"/>
              <a:gd name="connsiteY64" fmla="*/ 1106811 h 2167966"/>
              <a:gd name="connsiteX65" fmla="*/ 158045 w 8071556"/>
              <a:gd name="connsiteY65" fmla="*/ 1366455 h 2167966"/>
              <a:gd name="connsiteX66" fmla="*/ 45156 w 8071556"/>
              <a:gd name="connsiteY66" fmla="*/ 1479344 h 2167966"/>
              <a:gd name="connsiteX67" fmla="*/ 45156 w 8071556"/>
              <a:gd name="connsiteY67" fmla="*/ 1659966 h 2167966"/>
              <a:gd name="connsiteX68" fmla="*/ 146756 w 8071556"/>
              <a:gd name="connsiteY68" fmla="*/ 1750277 h 2167966"/>
              <a:gd name="connsiteX69" fmla="*/ 203200 w 8071556"/>
              <a:gd name="connsiteY69" fmla="*/ 1897033 h 2167966"/>
              <a:gd name="connsiteX70" fmla="*/ 0 w 8071556"/>
              <a:gd name="connsiteY70" fmla="*/ 1998633 h 2167966"/>
              <a:gd name="connsiteX71" fmla="*/ 0 w 8071556"/>
              <a:gd name="connsiteY71" fmla="*/ 2055077 h 2167966"/>
              <a:gd name="connsiteX72" fmla="*/ 530578 w 8071556"/>
              <a:gd name="connsiteY72" fmla="*/ 2111522 h 2167966"/>
              <a:gd name="connsiteX73" fmla="*/ 553156 w 8071556"/>
              <a:gd name="connsiteY73" fmla="*/ 2156677 h 2167966"/>
              <a:gd name="connsiteX74" fmla="*/ 778933 w 8071556"/>
              <a:gd name="connsiteY74" fmla="*/ 2167966 h 2167966"/>
              <a:gd name="connsiteX75" fmla="*/ 767645 w 8071556"/>
              <a:gd name="connsiteY75" fmla="*/ 2167966 h 2167966"/>
              <a:gd name="connsiteX76" fmla="*/ 778933 w 8071556"/>
              <a:gd name="connsiteY76" fmla="*/ 2009922 h 2167966"/>
              <a:gd name="connsiteX77" fmla="*/ 812800 w 8071556"/>
              <a:gd name="connsiteY77" fmla="*/ 1558366 h 2167966"/>
              <a:gd name="connsiteX78" fmla="*/ 824089 w 8071556"/>
              <a:gd name="connsiteY78" fmla="*/ 1524500 h 2167966"/>
              <a:gd name="connsiteX79" fmla="*/ 835378 w 8071556"/>
              <a:gd name="connsiteY79" fmla="*/ 1468055 h 2167966"/>
              <a:gd name="connsiteX80" fmla="*/ 857956 w 8071556"/>
              <a:gd name="connsiteY80" fmla="*/ 1434189 h 2167966"/>
              <a:gd name="connsiteX81" fmla="*/ 936978 w 8071556"/>
              <a:gd name="connsiteY81" fmla="*/ 1355166 h 2167966"/>
              <a:gd name="connsiteX82" fmla="*/ 970845 w 8071556"/>
              <a:gd name="connsiteY82" fmla="*/ 1332589 h 2167966"/>
              <a:gd name="connsiteX83" fmla="*/ 1027289 w 8071556"/>
              <a:gd name="connsiteY83" fmla="*/ 1264855 h 2167966"/>
              <a:gd name="connsiteX84" fmla="*/ 1049867 w 8071556"/>
              <a:gd name="connsiteY84" fmla="*/ 1230989 h 2167966"/>
              <a:gd name="connsiteX85" fmla="*/ 1083733 w 8071556"/>
              <a:gd name="connsiteY85" fmla="*/ 1208411 h 2167966"/>
              <a:gd name="connsiteX86" fmla="*/ 1128889 w 8071556"/>
              <a:gd name="connsiteY86" fmla="*/ 1174544 h 2167966"/>
              <a:gd name="connsiteX87" fmla="*/ 1196622 w 8071556"/>
              <a:gd name="connsiteY87" fmla="*/ 1151966 h 2167966"/>
              <a:gd name="connsiteX88" fmla="*/ 1309511 w 8071556"/>
              <a:gd name="connsiteY88" fmla="*/ 1129389 h 2167966"/>
              <a:gd name="connsiteX89" fmla="*/ 1557867 w 8071556"/>
              <a:gd name="connsiteY89" fmla="*/ 1140677 h 2167966"/>
              <a:gd name="connsiteX90" fmla="*/ 1636889 w 8071556"/>
              <a:gd name="connsiteY90" fmla="*/ 1185833 h 2167966"/>
              <a:gd name="connsiteX91" fmla="*/ 1670756 w 8071556"/>
              <a:gd name="connsiteY91" fmla="*/ 1197122 h 2167966"/>
              <a:gd name="connsiteX92" fmla="*/ 1794933 w 8071556"/>
              <a:gd name="connsiteY92" fmla="*/ 1219700 h 2167966"/>
              <a:gd name="connsiteX93" fmla="*/ 1862667 w 8071556"/>
              <a:gd name="connsiteY93" fmla="*/ 1298722 h 2167966"/>
              <a:gd name="connsiteX94" fmla="*/ 1873956 w 8071556"/>
              <a:gd name="connsiteY94" fmla="*/ 1332589 h 2167966"/>
              <a:gd name="connsiteX95" fmla="*/ 1941689 w 8071556"/>
              <a:gd name="connsiteY95" fmla="*/ 1389033 h 2167966"/>
              <a:gd name="connsiteX96" fmla="*/ 2020711 w 8071556"/>
              <a:gd name="connsiteY96" fmla="*/ 1479344 h 2167966"/>
              <a:gd name="connsiteX97" fmla="*/ 2065867 w 8071556"/>
              <a:gd name="connsiteY97" fmla="*/ 1547077 h 2167966"/>
              <a:gd name="connsiteX98" fmla="*/ 2077156 w 8071556"/>
              <a:gd name="connsiteY98" fmla="*/ 1580944 h 2167966"/>
              <a:gd name="connsiteX99" fmla="*/ 2122311 w 8071556"/>
              <a:gd name="connsiteY99" fmla="*/ 1648677 h 2167966"/>
              <a:gd name="connsiteX100" fmla="*/ 2144889 w 8071556"/>
              <a:gd name="connsiteY100" fmla="*/ 1976055 h 2167966"/>
              <a:gd name="connsiteX101" fmla="*/ 2156178 w 8071556"/>
              <a:gd name="connsiteY101" fmla="*/ 2145389 h 2167966"/>
              <a:gd name="connsiteX102" fmla="*/ 2325511 w 8071556"/>
              <a:gd name="connsiteY102" fmla="*/ 2134100 h 2167966"/>
              <a:gd name="connsiteX103" fmla="*/ 2359378 w 8071556"/>
              <a:gd name="connsiteY103" fmla="*/ 2122811 h 2167966"/>
              <a:gd name="connsiteX104" fmla="*/ 2494845 w 8071556"/>
              <a:gd name="connsiteY104" fmla="*/ 2111522 h 2167966"/>
              <a:gd name="connsiteX105" fmla="*/ 2540000 w 8071556"/>
              <a:gd name="connsiteY105" fmla="*/ 2100233 h 2167966"/>
              <a:gd name="connsiteX106" fmla="*/ 3262489 w 8071556"/>
              <a:gd name="connsiteY106" fmla="*/ 2088944 h 2167966"/>
              <a:gd name="connsiteX107" fmla="*/ 2404533 w 8071556"/>
              <a:gd name="connsiteY107" fmla="*/ 2111522 h 2167966"/>
              <a:gd name="connsiteX108" fmla="*/ 2269067 w 8071556"/>
              <a:gd name="connsiteY108" fmla="*/ 2122811 h 2167966"/>
              <a:gd name="connsiteX109" fmla="*/ 2144889 w 8071556"/>
              <a:gd name="connsiteY109" fmla="*/ 2088944 h 216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8071556" h="2167966">
                <a:moveTo>
                  <a:pt x="2144889" y="2088944"/>
                </a:moveTo>
                <a:lnTo>
                  <a:pt x="5644445" y="2077655"/>
                </a:lnTo>
                <a:lnTo>
                  <a:pt x="5678311" y="2088944"/>
                </a:lnTo>
                <a:cubicBezTo>
                  <a:pt x="5667022" y="2058840"/>
                  <a:pt x="5655432" y="2028848"/>
                  <a:pt x="5644445" y="1998633"/>
                </a:cubicBezTo>
                <a:cubicBezTo>
                  <a:pt x="5640378" y="1987450"/>
                  <a:pt x="5633156" y="1976666"/>
                  <a:pt x="5633156" y="1964766"/>
                </a:cubicBezTo>
                <a:cubicBezTo>
                  <a:pt x="5633156" y="1791630"/>
                  <a:pt x="5636493" y="1869060"/>
                  <a:pt x="5655733" y="1772855"/>
                </a:cubicBezTo>
                <a:cubicBezTo>
                  <a:pt x="5675599" y="1673523"/>
                  <a:pt x="5656342" y="1737162"/>
                  <a:pt x="5678311" y="1671255"/>
                </a:cubicBezTo>
                <a:cubicBezTo>
                  <a:pt x="5682074" y="1573418"/>
                  <a:pt x="5679525" y="1475134"/>
                  <a:pt x="5689600" y="1377744"/>
                </a:cubicBezTo>
                <a:cubicBezTo>
                  <a:pt x="5692724" y="1347544"/>
                  <a:pt x="5727868" y="1336447"/>
                  <a:pt x="5746045" y="1321300"/>
                </a:cubicBezTo>
                <a:cubicBezTo>
                  <a:pt x="5758310" y="1311080"/>
                  <a:pt x="5767647" y="1297654"/>
                  <a:pt x="5779911" y="1287433"/>
                </a:cubicBezTo>
                <a:cubicBezTo>
                  <a:pt x="5809089" y="1263118"/>
                  <a:pt x="5813703" y="1264880"/>
                  <a:pt x="5847645" y="1253566"/>
                </a:cubicBezTo>
                <a:cubicBezTo>
                  <a:pt x="5914506" y="1203421"/>
                  <a:pt x="5877149" y="1230134"/>
                  <a:pt x="5960533" y="1174544"/>
                </a:cubicBezTo>
                <a:cubicBezTo>
                  <a:pt x="5971822" y="1167018"/>
                  <a:pt x="5980937" y="1153649"/>
                  <a:pt x="5994400" y="1151966"/>
                </a:cubicBezTo>
                <a:cubicBezTo>
                  <a:pt x="6024504" y="1148203"/>
                  <a:pt x="6054786" y="1145664"/>
                  <a:pt x="6084711" y="1140677"/>
                </a:cubicBezTo>
                <a:cubicBezTo>
                  <a:pt x="6100015" y="1138126"/>
                  <a:pt x="6114653" y="1132432"/>
                  <a:pt x="6129867" y="1129389"/>
                </a:cubicBezTo>
                <a:cubicBezTo>
                  <a:pt x="6152312" y="1124900"/>
                  <a:pt x="6174912" y="1121125"/>
                  <a:pt x="6197600" y="1118100"/>
                </a:cubicBezTo>
                <a:cubicBezTo>
                  <a:pt x="6231376" y="1113596"/>
                  <a:pt x="6265333" y="1110574"/>
                  <a:pt x="6299200" y="1106811"/>
                </a:cubicBezTo>
                <a:cubicBezTo>
                  <a:pt x="6310489" y="1103048"/>
                  <a:pt x="6321167" y="1095522"/>
                  <a:pt x="6333067" y="1095522"/>
                </a:cubicBezTo>
                <a:cubicBezTo>
                  <a:pt x="6388256" y="1095522"/>
                  <a:pt x="6397471" y="1110641"/>
                  <a:pt x="6445956" y="1118100"/>
                </a:cubicBezTo>
                <a:cubicBezTo>
                  <a:pt x="6479635" y="1123281"/>
                  <a:pt x="6513689" y="1125626"/>
                  <a:pt x="6547556" y="1129389"/>
                </a:cubicBezTo>
                <a:lnTo>
                  <a:pt x="6615289" y="1151966"/>
                </a:lnTo>
                <a:cubicBezTo>
                  <a:pt x="6642927" y="1161178"/>
                  <a:pt x="6669899" y="1168396"/>
                  <a:pt x="6694311" y="1185833"/>
                </a:cubicBezTo>
                <a:cubicBezTo>
                  <a:pt x="6707302" y="1195113"/>
                  <a:pt x="6717957" y="1207435"/>
                  <a:pt x="6728178" y="1219700"/>
                </a:cubicBezTo>
                <a:cubicBezTo>
                  <a:pt x="6736864" y="1230123"/>
                  <a:pt x="6740162" y="1245091"/>
                  <a:pt x="6750756" y="1253566"/>
                </a:cubicBezTo>
                <a:cubicBezTo>
                  <a:pt x="6760048" y="1260999"/>
                  <a:pt x="6774220" y="1259076"/>
                  <a:pt x="6784622" y="1264855"/>
                </a:cubicBezTo>
                <a:cubicBezTo>
                  <a:pt x="6808343" y="1278033"/>
                  <a:pt x="6852356" y="1310011"/>
                  <a:pt x="6852356" y="1310011"/>
                </a:cubicBezTo>
                <a:cubicBezTo>
                  <a:pt x="6859882" y="1321300"/>
                  <a:pt x="6865340" y="1334284"/>
                  <a:pt x="6874933" y="1343877"/>
                </a:cubicBezTo>
                <a:cubicBezTo>
                  <a:pt x="6884527" y="1353471"/>
                  <a:pt x="6900324" y="1355860"/>
                  <a:pt x="6908800" y="1366455"/>
                </a:cubicBezTo>
                <a:cubicBezTo>
                  <a:pt x="6916234" y="1375747"/>
                  <a:pt x="6914767" y="1389679"/>
                  <a:pt x="6920089" y="1400322"/>
                </a:cubicBezTo>
                <a:cubicBezTo>
                  <a:pt x="6926157" y="1412457"/>
                  <a:pt x="6937157" y="1421791"/>
                  <a:pt x="6942667" y="1434189"/>
                </a:cubicBezTo>
                <a:cubicBezTo>
                  <a:pt x="6952333" y="1455937"/>
                  <a:pt x="6957719" y="1479344"/>
                  <a:pt x="6965245" y="1501922"/>
                </a:cubicBezTo>
                <a:lnTo>
                  <a:pt x="7010400" y="1637389"/>
                </a:lnTo>
                <a:lnTo>
                  <a:pt x="7032978" y="1705122"/>
                </a:lnTo>
                <a:lnTo>
                  <a:pt x="7044267" y="1750277"/>
                </a:lnTo>
                <a:cubicBezTo>
                  <a:pt x="7051793" y="1825536"/>
                  <a:pt x="7056149" y="1901180"/>
                  <a:pt x="7066845" y="1976055"/>
                </a:cubicBezTo>
                <a:lnTo>
                  <a:pt x="7078133" y="2055077"/>
                </a:lnTo>
                <a:lnTo>
                  <a:pt x="7721600" y="1964766"/>
                </a:lnTo>
                <a:lnTo>
                  <a:pt x="7766756" y="1908322"/>
                </a:lnTo>
                <a:lnTo>
                  <a:pt x="7924800" y="1863166"/>
                </a:lnTo>
                <a:lnTo>
                  <a:pt x="8071556" y="1637389"/>
                </a:lnTo>
                <a:lnTo>
                  <a:pt x="8026400" y="1355166"/>
                </a:lnTo>
                <a:lnTo>
                  <a:pt x="8071556" y="1039077"/>
                </a:lnTo>
                <a:lnTo>
                  <a:pt x="7924800" y="903611"/>
                </a:lnTo>
                <a:lnTo>
                  <a:pt x="7924800" y="655255"/>
                </a:lnTo>
                <a:lnTo>
                  <a:pt x="7992533" y="553655"/>
                </a:lnTo>
                <a:lnTo>
                  <a:pt x="7631289" y="531077"/>
                </a:lnTo>
                <a:lnTo>
                  <a:pt x="7439378" y="587522"/>
                </a:lnTo>
                <a:lnTo>
                  <a:pt x="7100711" y="576233"/>
                </a:lnTo>
                <a:lnTo>
                  <a:pt x="5746045" y="158544"/>
                </a:lnTo>
                <a:lnTo>
                  <a:pt x="5734756" y="147255"/>
                </a:lnTo>
                <a:cubicBezTo>
                  <a:pt x="5719704" y="117151"/>
                  <a:pt x="5695621" y="90058"/>
                  <a:pt x="5689600" y="56944"/>
                </a:cubicBezTo>
                <a:cubicBezTo>
                  <a:pt x="5679246" y="0"/>
                  <a:pt x="5759721" y="38923"/>
                  <a:pt x="5678311" y="11789"/>
                </a:cubicBezTo>
                <a:cubicBezTo>
                  <a:pt x="5544504" y="38548"/>
                  <a:pt x="5683129" y="3375"/>
                  <a:pt x="5588000" y="45655"/>
                </a:cubicBezTo>
                <a:cubicBezTo>
                  <a:pt x="5566252" y="55321"/>
                  <a:pt x="5541553" y="57590"/>
                  <a:pt x="5520267" y="68233"/>
                </a:cubicBezTo>
                <a:cubicBezTo>
                  <a:pt x="5505215" y="75759"/>
                  <a:pt x="5489722" y="82462"/>
                  <a:pt x="5475111" y="90811"/>
                </a:cubicBezTo>
                <a:cubicBezTo>
                  <a:pt x="5463331" y="97542"/>
                  <a:pt x="5441245" y="113389"/>
                  <a:pt x="5441245" y="113389"/>
                </a:cubicBezTo>
                <a:lnTo>
                  <a:pt x="4639733" y="68233"/>
                </a:lnTo>
                <a:lnTo>
                  <a:pt x="4064000" y="90811"/>
                </a:lnTo>
                <a:lnTo>
                  <a:pt x="3657600" y="147255"/>
                </a:lnTo>
                <a:lnTo>
                  <a:pt x="3465689" y="203700"/>
                </a:lnTo>
                <a:lnTo>
                  <a:pt x="2528711" y="643966"/>
                </a:lnTo>
                <a:lnTo>
                  <a:pt x="2212622" y="643966"/>
                </a:lnTo>
                <a:lnTo>
                  <a:pt x="959556" y="745566"/>
                </a:lnTo>
                <a:lnTo>
                  <a:pt x="778933" y="790722"/>
                </a:lnTo>
                <a:lnTo>
                  <a:pt x="158045" y="1106811"/>
                </a:lnTo>
                <a:lnTo>
                  <a:pt x="158045" y="1366455"/>
                </a:lnTo>
                <a:lnTo>
                  <a:pt x="45156" y="1479344"/>
                </a:lnTo>
                <a:lnTo>
                  <a:pt x="45156" y="1659966"/>
                </a:lnTo>
                <a:lnTo>
                  <a:pt x="146756" y="1750277"/>
                </a:lnTo>
                <a:lnTo>
                  <a:pt x="203200" y="1897033"/>
                </a:lnTo>
                <a:lnTo>
                  <a:pt x="0" y="1998633"/>
                </a:lnTo>
                <a:lnTo>
                  <a:pt x="0" y="2055077"/>
                </a:lnTo>
                <a:lnTo>
                  <a:pt x="530578" y="2111522"/>
                </a:lnTo>
                <a:lnTo>
                  <a:pt x="553156" y="2156677"/>
                </a:lnTo>
                <a:lnTo>
                  <a:pt x="778933" y="2167966"/>
                </a:lnTo>
                <a:lnTo>
                  <a:pt x="767645" y="2167966"/>
                </a:lnTo>
                <a:cubicBezTo>
                  <a:pt x="771408" y="2115285"/>
                  <a:pt x="776734" y="2062692"/>
                  <a:pt x="778933" y="2009922"/>
                </a:cubicBezTo>
                <a:cubicBezTo>
                  <a:pt x="796629" y="1585199"/>
                  <a:pt x="748685" y="1750710"/>
                  <a:pt x="812800" y="1558366"/>
                </a:cubicBezTo>
                <a:cubicBezTo>
                  <a:pt x="816563" y="1547077"/>
                  <a:pt x="821755" y="1536168"/>
                  <a:pt x="824089" y="1524500"/>
                </a:cubicBezTo>
                <a:cubicBezTo>
                  <a:pt x="827852" y="1505685"/>
                  <a:pt x="828641" y="1486021"/>
                  <a:pt x="835378" y="1468055"/>
                </a:cubicBezTo>
                <a:cubicBezTo>
                  <a:pt x="840142" y="1455351"/>
                  <a:pt x="850430" y="1445478"/>
                  <a:pt x="857956" y="1434189"/>
                </a:cubicBezTo>
                <a:cubicBezTo>
                  <a:pt x="877826" y="1374580"/>
                  <a:pt x="859344" y="1406921"/>
                  <a:pt x="936978" y="1355166"/>
                </a:cubicBezTo>
                <a:lnTo>
                  <a:pt x="970845" y="1332589"/>
                </a:lnTo>
                <a:cubicBezTo>
                  <a:pt x="1026891" y="1248516"/>
                  <a:pt x="954865" y="1351762"/>
                  <a:pt x="1027289" y="1264855"/>
                </a:cubicBezTo>
                <a:cubicBezTo>
                  <a:pt x="1035975" y="1254432"/>
                  <a:pt x="1040273" y="1240583"/>
                  <a:pt x="1049867" y="1230989"/>
                </a:cubicBezTo>
                <a:cubicBezTo>
                  <a:pt x="1059461" y="1221395"/>
                  <a:pt x="1072693" y="1216297"/>
                  <a:pt x="1083733" y="1208411"/>
                </a:cubicBezTo>
                <a:cubicBezTo>
                  <a:pt x="1099043" y="1197475"/>
                  <a:pt x="1112060" y="1182958"/>
                  <a:pt x="1128889" y="1174544"/>
                </a:cubicBezTo>
                <a:cubicBezTo>
                  <a:pt x="1150175" y="1163901"/>
                  <a:pt x="1174044" y="1159492"/>
                  <a:pt x="1196622" y="1151966"/>
                </a:cubicBezTo>
                <a:cubicBezTo>
                  <a:pt x="1255731" y="1132263"/>
                  <a:pt x="1218711" y="1142359"/>
                  <a:pt x="1309511" y="1129389"/>
                </a:cubicBezTo>
                <a:cubicBezTo>
                  <a:pt x="1392296" y="1133152"/>
                  <a:pt x="1475542" y="1131178"/>
                  <a:pt x="1557867" y="1140677"/>
                </a:cubicBezTo>
                <a:cubicBezTo>
                  <a:pt x="1583594" y="1143645"/>
                  <a:pt x="1614468" y="1174622"/>
                  <a:pt x="1636889" y="1185833"/>
                </a:cubicBezTo>
                <a:cubicBezTo>
                  <a:pt x="1647532" y="1191155"/>
                  <a:pt x="1659120" y="1194629"/>
                  <a:pt x="1670756" y="1197122"/>
                </a:cubicBezTo>
                <a:cubicBezTo>
                  <a:pt x="1711893" y="1205937"/>
                  <a:pt x="1753541" y="1212174"/>
                  <a:pt x="1794933" y="1219700"/>
                </a:cubicBezTo>
                <a:cubicBezTo>
                  <a:pt x="1821625" y="1246391"/>
                  <a:pt x="1843357" y="1264929"/>
                  <a:pt x="1862667" y="1298722"/>
                </a:cubicBezTo>
                <a:cubicBezTo>
                  <a:pt x="1868571" y="1309054"/>
                  <a:pt x="1867355" y="1322688"/>
                  <a:pt x="1873956" y="1332589"/>
                </a:cubicBezTo>
                <a:cubicBezTo>
                  <a:pt x="1891340" y="1358665"/>
                  <a:pt x="1916700" y="1372374"/>
                  <a:pt x="1941689" y="1389033"/>
                </a:cubicBezTo>
                <a:cubicBezTo>
                  <a:pt x="1994371" y="1468055"/>
                  <a:pt x="1964267" y="1441714"/>
                  <a:pt x="2020711" y="1479344"/>
                </a:cubicBezTo>
                <a:cubicBezTo>
                  <a:pt x="2035763" y="1501922"/>
                  <a:pt x="2057286" y="1521334"/>
                  <a:pt x="2065867" y="1547077"/>
                </a:cubicBezTo>
                <a:cubicBezTo>
                  <a:pt x="2069630" y="1558366"/>
                  <a:pt x="2071377" y="1570542"/>
                  <a:pt x="2077156" y="1580944"/>
                </a:cubicBezTo>
                <a:cubicBezTo>
                  <a:pt x="2090334" y="1604664"/>
                  <a:pt x="2122311" y="1648677"/>
                  <a:pt x="2122311" y="1648677"/>
                </a:cubicBezTo>
                <a:cubicBezTo>
                  <a:pt x="2165010" y="1776775"/>
                  <a:pt x="2129451" y="1659578"/>
                  <a:pt x="2144889" y="1976055"/>
                </a:cubicBezTo>
                <a:cubicBezTo>
                  <a:pt x="2147645" y="2032558"/>
                  <a:pt x="2152415" y="2088944"/>
                  <a:pt x="2156178" y="2145389"/>
                </a:cubicBezTo>
                <a:cubicBezTo>
                  <a:pt x="2212622" y="2141626"/>
                  <a:pt x="2269287" y="2140347"/>
                  <a:pt x="2325511" y="2134100"/>
                </a:cubicBezTo>
                <a:cubicBezTo>
                  <a:pt x="2337338" y="2132786"/>
                  <a:pt x="2347762" y="2125392"/>
                  <a:pt x="2359378" y="2122811"/>
                </a:cubicBezTo>
                <a:cubicBezTo>
                  <a:pt x="2426881" y="2107810"/>
                  <a:pt x="2426417" y="2111522"/>
                  <a:pt x="2494845" y="2111522"/>
                </a:cubicBezTo>
                <a:lnTo>
                  <a:pt x="2540000" y="2100233"/>
                </a:lnTo>
                <a:lnTo>
                  <a:pt x="3262489" y="2088944"/>
                </a:lnTo>
                <a:lnTo>
                  <a:pt x="2404533" y="2111522"/>
                </a:lnTo>
                <a:lnTo>
                  <a:pt x="2269067" y="2122811"/>
                </a:lnTo>
                <a:lnTo>
                  <a:pt x="2144889" y="2088944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1547664" y="3068960"/>
            <a:ext cx="1224136" cy="1224136"/>
          </a:xfrm>
          <a:prstGeom prst="ellipse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6444208" y="3068960"/>
            <a:ext cx="1224136" cy="1224136"/>
          </a:xfrm>
          <a:prstGeom prst="ellipse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Forme libre 7"/>
          <p:cNvSpPr/>
          <p:nvPr/>
        </p:nvSpPr>
        <p:spPr>
          <a:xfrm>
            <a:off x="3275856" y="1988840"/>
            <a:ext cx="1083734" cy="553156"/>
          </a:xfrm>
          <a:custGeom>
            <a:avLst/>
            <a:gdLst>
              <a:gd name="connsiteX0" fmla="*/ 124178 w 1083734"/>
              <a:gd name="connsiteY0" fmla="*/ 553156 h 553156"/>
              <a:gd name="connsiteX1" fmla="*/ 1083734 w 1083734"/>
              <a:gd name="connsiteY1" fmla="*/ 33867 h 553156"/>
              <a:gd name="connsiteX2" fmla="*/ 1027289 w 1083734"/>
              <a:gd name="connsiteY2" fmla="*/ 0 h 553156"/>
              <a:gd name="connsiteX3" fmla="*/ 0 w 1083734"/>
              <a:gd name="connsiteY3" fmla="*/ 496711 h 553156"/>
              <a:gd name="connsiteX4" fmla="*/ 11289 w 1083734"/>
              <a:gd name="connsiteY4" fmla="*/ 541867 h 553156"/>
              <a:gd name="connsiteX5" fmla="*/ 124178 w 1083734"/>
              <a:gd name="connsiteY5" fmla="*/ 553156 h 55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3734" h="553156">
                <a:moveTo>
                  <a:pt x="124178" y="553156"/>
                </a:moveTo>
                <a:lnTo>
                  <a:pt x="1083734" y="33867"/>
                </a:lnTo>
                <a:lnTo>
                  <a:pt x="1027289" y="0"/>
                </a:lnTo>
                <a:lnTo>
                  <a:pt x="0" y="496711"/>
                </a:lnTo>
                <a:lnTo>
                  <a:pt x="11289" y="541867"/>
                </a:lnTo>
                <a:lnTo>
                  <a:pt x="124178" y="553156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orme libre 8"/>
          <p:cNvSpPr/>
          <p:nvPr/>
        </p:nvSpPr>
        <p:spPr>
          <a:xfrm>
            <a:off x="3563888" y="2060848"/>
            <a:ext cx="2996588" cy="484743"/>
          </a:xfrm>
          <a:custGeom>
            <a:avLst/>
            <a:gdLst>
              <a:gd name="connsiteX0" fmla="*/ 88135 w 2996588"/>
              <a:gd name="connsiteY0" fmla="*/ 484743 h 484743"/>
              <a:gd name="connsiteX1" fmla="*/ 760164 w 2996588"/>
              <a:gd name="connsiteY1" fmla="*/ 99152 h 484743"/>
              <a:gd name="connsiteX2" fmla="*/ 991518 w 2996588"/>
              <a:gd name="connsiteY2" fmla="*/ 22034 h 484743"/>
              <a:gd name="connsiteX3" fmla="*/ 2192357 w 2996588"/>
              <a:gd name="connsiteY3" fmla="*/ 0 h 484743"/>
              <a:gd name="connsiteX4" fmla="*/ 2456762 w 2996588"/>
              <a:gd name="connsiteY4" fmla="*/ 33051 h 484743"/>
              <a:gd name="connsiteX5" fmla="*/ 2996588 w 2996588"/>
              <a:gd name="connsiteY5" fmla="*/ 308473 h 484743"/>
              <a:gd name="connsiteX6" fmla="*/ 2203374 w 2996588"/>
              <a:gd name="connsiteY6" fmla="*/ 451692 h 484743"/>
              <a:gd name="connsiteX7" fmla="*/ 0 w 2996588"/>
              <a:gd name="connsiteY7" fmla="*/ 484743 h 484743"/>
              <a:gd name="connsiteX8" fmla="*/ 88135 w 2996588"/>
              <a:gd name="connsiteY8" fmla="*/ 484743 h 48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6588" h="484743">
                <a:moveTo>
                  <a:pt x="88135" y="484743"/>
                </a:moveTo>
                <a:lnTo>
                  <a:pt x="760164" y="99152"/>
                </a:lnTo>
                <a:lnTo>
                  <a:pt x="991518" y="22034"/>
                </a:lnTo>
                <a:lnTo>
                  <a:pt x="2192357" y="0"/>
                </a:lnTo>
                <a:lnTo>
                  <a:pt x="2456762" y="33051"/>
                </a:lnTo>
                <a:lnTo>
                  <a:pt x="2996588" y="308473"/>
                </a:lnTo>
                <a:lnTo>
                  <a:pt x="2203374" y="451692"/>
                </a:lnTo>
                <a:lnTo>
                  <a:pt x="0" y="484743"/>
                </a:lnTo>
                <a:lnTo>
                  <a:pt x="88135" y="484743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7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Apex</vt:lpstr>
      <vt:lpstr>Mon auto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CSBE</cp:lastModifiedBy>
  <cp:revision>4</cp:revision>
  <dcterms:created xsi:type="dcterms:W3CDTF">2018-10-03T18:58:45Z</dcterms:created>
  <dcterms:modified xsi:type="dcterms:W3CDTF">2018-10-03T19:30:48Z</dcterms:modified>
</cp:coreProperties>
</file>