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0D98-1C9D-469A-B754-32DF78B7CB89}" type="datetimeFigureOut">
              <a:rPr lang="fr-CA" smtClean="0"/>
              <a:t>2017-11-13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BF45-DC41-4E07-BBBA-9ABCD3F0E120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0D98-1C9D-469A-B754-32DF78B7CB89}" type="datetimeFigureOut">
              <a:rPr lang="fr-CA" smtClean="0"/>
              <a:t>2017-11-13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BF45-DC41-4E07-BBBA-9ABCD3F0E1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0D98-1C9D-469A-B754-32DF78B7CB89}" type="datetimeFigureOut">
              <a:rPr lang="fr-CA" smtClean="0"/>
              <a:t>2017-11-13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BF45-DC41-4E07-BBBA-9ABCD3F0E1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0D98-1C9D-469A-B754-32DF78B7CB89}" type="datetimeFigureOut">
              <a:rPr lang="fr-CA" smtClean="0"/>
              <a:t>2017-11-13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BF45-DC41-4E07-BBBA-9ABCD3F0E1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0D98-1C9D-469A-B754-32DF78B7CB89}" type="datetimeFigureOut">
              <a:rPr lang="fr-CA" smtClean="0"/>
              <a:t>2017-11-13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7FEBF45-DC41-4E07-BBBA-9ABCD3F0E120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0D98-1C9D-469A-B754-32DF78B7CB89}" type="datetimeFigureOut">
              <a:rPr lang="fr-CA" smtClean="0"/>
              <a:t>2017-11-13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BF45-DC41-4E07-BBBA-9ABCD3F0E1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0D98-1C9D-469A-B754-32DF78B7CB89}" type="datetimeFigureOut">
              <a:rPr lang="fr-CA" smtClean="0"/>
              <a:t>2017-11-13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BF45-DC41-4E07-BBBA-9ABCD3F0E1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0D98-1C9D-469A-B754-32DF78B7CB89}" type="datetimeFigureOut">
              <a:rPr lang="fr-CA" smtClean="0"/>
              <a:t>2017-11-13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BF45-DC41-4E07-BBBA-9ABCD3F0E1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0D98-1C9D-469A-B754-32DF78B7CB89}" type="datetimeFigureOut">
              <a:rPr lang="fr-CA" smtClean="0"/>
              <a:t>2017-11-13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BF45-DC41-4E07-BBBA-9ABCD3F0E1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0D98-1C9D-469A-B754-32DF78B7CB89}" type="datetimeFigureOut">
              <a:rPr lang="fr-CA" smtClean="0"/>
              <a:t>2017-11-13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BF45-DC41-4E07-BBBA-9ABCD3F0E1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0D98-1C9D-469A-B754-32DF78B7CB89}" type="datetimeFigureOut">
              <a:rPr lang="fr-CA" smtClean="0"/>
              <a:t>2017-11-13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BF45-DC41-4E07-BBBA-9ABCD3F0E1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C20D98-1C9D-469A-B754-32DF78B7CB89}" type="datetimeFigureOut">
              <a:rPr lang="fr-CA" smtClean="0"/>
              <a:t>2017-11-13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FEBF45-DC41-4E07-BBBA-9ABCD3F0E120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Élément </a:t>
            </a:r>
            <a:r>
              <a:rPr lang="fr-CA" dirty="0" smtClean="0"/>
              <a:t>du tableau périodique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2736304"/>
          </a:xfrm>
        </p:spPr>
        <p:txBody>
          <a:bodyPr>
            <a:normAutofit/>
          </a:bodyPr>
          <a:lstStyle/>
          <a:p>
            <a:endParaRPr lang="fr-CA" dirty="0" smtClean="0"/>
          </a:p>
          <a:p>
            <a:r>
              <a:rPr lang="fr-CA" dirty="0" smtClean="0"/>
              <a:t>Par </a:t>
            </a:r>
            <a:r>
              <a:rPr lang="fr-CA" dirty="0" smtClean="0"/>
              <a:t>: Jhojan Voiselle</a:t>
            </a:r>
          </a:p>
          <a:p>
            <a:r>
              <a:rPr lang="fr-CA" dirty="0" smtClean="0"/>
              <a:t>Pour : D Blais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19256" cy="274042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Élément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1845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CA" dirty="0" smtClean="0"/>
              <a:t>Nom : hélium                            </a:t>
            </a:r>
            <a:r>
              <a:rPr lang="fr-CA" dirty="0"/>
              <a:t>S</a:t>
            </a:r>
            <a:r>
              <a:rPr lang="fr-CA" dirty="0" smtClean="0"/>
              <a:t>chéma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Symbole : He</a:t>
            </a:r>
          </a:p>
          <a:p>
            <a:pPr>
              <a:buNone/>
            </a:pPr>
            <a:r>
              <a:rPr lang="fr-CA" dirty="0" smtClean="0"/>
              <a:t># case: 2</a:t>
            </a:r>
          </a:p>
          <a:p>
            <a:pPr>
              <a:buNone/>
            </a:pPr>
            <a:r>
              <a:rPr lang="fr-CA" dirty="0" smtClean="0"/>
              <a:t># proton: 2</a:t>
            </a:r>
          </a:p>
          <a:p>
            <a:pPr>
              <a:buNone/>
            </a:pPr>
            <a:r>
              <a:rPr lang="fr-CA" dirty="0" smtClean="0"/>
              <a:t># </a:t>
            </a:r>
            <a:r>
              <a:rPr lang="fr-CA" dirty="0"/>
              <a:t>é</a:t>
            </a:r>
            <a:r>
              <a:rPr lang="fr-CA" dirty="0" smtClean="0"/>
              <a:t>lectron:2</a:t>
            </a:r>
          </a:p>
          <a:p>
            <a:pPr>
              <a:buNone/>
            </a:pPr>
            <a:r>
              <a:rPr lang="fr-CA" dirty="0" smtClean="0"/>
              <a:t>Masse atomique: 4            </a:t>
            </a:r>
          </a:p>
          <a:p>
            <a:pPr>
              <a:buNone/>
            </a:pPr>
            <a:r>
              <a:rPr lang="fr-CA" dirty="0" smtClean="0"/>
              <a:t># neutron:2</a:t>
            </a:r>
          </a:p>
          <a:p>
            <a:pPr>
              <a:buNone/>
            </a:pPr>
            <a:r>
              <a:rPr lang="fr-CA" dirty="0"/>
              <a:t> </a:t>
            </a:r>
            <a:r>
              <a:rPr lang="fr-CA" dirty="0" smtClean="0"/>
              <a:t>                                     </a:t>
            </a:r>
          </a:p>
          <a:p>
            <a:pPr>
              <a:buNone/>
            </a:pPr>
            <a:r>
              <a:rPr lang="fr-CA" dirty="0"/>
              <a:t> </a:t>
            </a:r>
            <a:r>
              <a:rPr lang="fr-CA" dirty="0" smtClean="0"/>
              <a:t>                                                </a:t>
            </a: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r>
              <a:rPr lang="fr-CA" dirty="0"/>
              <a:t> </a:t>
            </a:r>
            <a:r>
              <a:rPr lang="fr-CA" dirty="0" smtClean="0"/>
              <a:t>                            </a:t>
            </a:r>
            <a:r>
              <a:rPr lang="fr-CA" dirty="0" smtClean="0"/>
              <a:t>Configuration</a:t>
            </a:r>
            <a:endParaRPr lang="fr-CA" dirty="0" smtClean="0"/>
          </a:p>
          <a:p>
            <a:pPr algn="ctr">
              <a:buNone/>
            </a:pPr>
            <a:r>
              <a:rPr lang="fr-CA" dirty="0" smtClean="0"/>
              <a:t>.) 2</a:t>
            </a:r>
            <a:r>
              <a:rPr lang="fr-CA" baseline="30000" dirty="0" smtClean="0"/>
              <a:t>e</a:t>
            </a:r>
            <a:r>
              <a:rPr lang="fr-CA" dirty="0" smtClean="0"/>
              <a:t>-</a:t>
            </a:r>
          </a:p>
        </p:txBody>
      </p:sp>
      <p:sp>
        <p:nvSpPr>
          <p:cNvPr id="5" name="Ellipse 4"/>
          <p:cNvSpPr/>
          <p:nvPr/>
        </p:nvSpPr>
        <p:spPr>
          <a:xfrm>
            <a:off x="4860032" y="2348880"/>
            <a:ext cx="3384376" cy="3672408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 flipV="1">
            <a:off x="5364088" y="2852936"/>
            <a:ext cx="2448272" cy="25922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5796136" y="3429000"/>
            <a:ext cx="16561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 smtClean="0"/>
              <a:t>2 P+</a:t>
            </a:r>
          </a:p>
          <a:p>
            <a:endParaRPr lang="fr-CA" dirty="0"/>
          </a:p>
          <a:p>
            <a:r>
              <a:rPr lang="fr-CA" sz="4800" dirty="0" smtClean="0"/>
              <a:t>2N</a:t>
            </a:r>
            <a:r>
              <a:rPr lang="fr-CA" sz="2400" dirty="0" smtClean="0"/>
              <a:t>0</a:t>
            </a:r>
            <a:endParaRPr lang="fr-CA" sz="4800" dirty="0"/>
          </a:p>
        </p:txBody>
      </p:sp>
      <p:sp>
        <p:nvSpPr>
          <p:cNvPr id="8" name="Ellipse 7"/>
          <p:cNvSpPr/>
          <p:nvPr/>
        </p:nvSpPr>
        <p:spPr>
          <a:xfrm>
            <a:off x="7524328" y="2708920"/>
            <a:ext cx="77038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 smtClean="0"/>
              <a:t>2</a:t>
            </a:r>
            <a:r>
              <a:rPr lang="fr-CA" sz="2000" baseline="30000" dirty="0" smtClean="0"/>
              <a:t>e-</a:t>
            </a:r>
            <a:endParaRPr lang="fr-CA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</TotalTime>
  <Words>47</Words>
  <Application>Microsoft Office PowerPoint</Application>
  <PresentationFormat>Affichage à l'écran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Apex</vt:lpstr>
      <vt:lpstr>Élément du tableau périodique</vt:lpstr>
      <vt:lpstr>Élément</vt:lpstr>
    </vt:vector>
  </TitlesOfParts>
  <Company>Commission Scolaire de la Beauce-Etchemin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 du tableau periodique</dc:title>
  <dc:creator>CSBE</dc:creator>
  <cp:lastModifiedBy>Kathleen O'Farrell</cp:lastModifiedBy>
  <cp:revision>7</cp:revision>
  <dcterms:created xsi:type="dcterms:W3CDTF">2017-10-19T12:58:18Z</dcterms:created>
  <dcterms:modified xsi:type="dcterms:W3CDTF">2017-11-13T23:54:39Z</dcterms:modified>
</cp:coreProperties>
</file>