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356B10-9445-48BD-9842-675B74FFCC57}" type="datetimeFigureOut">
              <a:rPr lang="fr-CA" smtClean="0"/>
              <a:pPr/>
              <a:t>2017-11-13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2D6C1B-D818-4D3A-9674-F883CA38E51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656183"/>
          </a:xfrm>
        </p:spPr>
        <p:txBody>
          <a:bodyPr>
            <a:normAutofit/>
          </a:bodyPr>
          <a:lstStyle/>
          <a:p>
            <a:r>
              <a:rPr lang="fr-CA" dirty="0" smtClean="0"/>
              <a:t>Classification des </a:t>
            </a:r>
            <a:r>
              <a:rPr lang="fr-CA" dirty="0" smtClean="0"/>
              <a:t>éléments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dans un tableau périodique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656184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Par </a:t>
            </a:r>
            <a:r>
              <a:rPr lang="fr-CA" dirty="0" smtClean="0"/>
              <a:t>: Jhojan Voiselle</a:t>
            </a:r>
          </a:p>
          <a:p>
            <a:r>
              <a:rPr lang="fr-CA" dirty="0" smtClean="0"/>
              <a:t>Pour : D Blais</a:t>
            </a:r>
            <a:endParaRPr lang="fr-CA" dirty="0"/>
          </a:p>
          <a:p>
            <a:r>
              <a:rPr lang="fr-CA" dirty="0" smtClean="0"/>
              <a:t>MSI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 smtClean="0"/>
              <a:t>Tableau </a:t>
            </a:r>
            <a:r>
              <a:rPr lang="fr-CA" dirty="0" smtClean="0"/>
              <a:t>périodique </a:t>
            </a:r>
            <a:r>
              <a:rPr lang="fr-CA" dirty="0" smtClean="0"/>
              <a:t>de </a:t>
            </a:r>
            <a:r>
              <a:rPr lang="fr-CA" dirty="0" smtClean="0"/>
              <a:t>Mendeleïev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93276" y="19272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 smtClean="0"/>
          </a:p>
          <a:p>
            <a:pPr algn="ctr"/>
            <a:endParaRPr lang="fr-CA" sz="1100" dirty="0"/>
          </a:p>
        </p:txBody>
      </p:sp>
      <p:sp>
        <p:nvSpPr>
          <p:cNvPr id="5" name="Rectangle 4"/>
          <p:cNvSpPr/>
          <p:nvPr/>
        </p:nvSpPr>
        <p:spPr>
          <a:xfrm>
            <a:off x="411220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/>
          </a:p>
        </p:txBody>
      </p:sp>
      <p:sp>
        <p:nvSpPr>
          <p:cNvPr id="7" name="Rectangle 6"/>
          <p:cNvSpPr/>
          <p:nvPr/>
        </p:nvSpPr>
        <p:spPr>
          <a:xfrm>
            <a:off x="1347324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/>
          </a:p>
        </p:txBody>
      </p:sp>
      <p:sp>
        <p:nvSpPr>
          <p:cNvPr id="8" name="Rectangle 7"/>
          <p:cNvSpPr/>
          <p:nvPr/>
        </p:nvSpPr>
        <p:spPr>
          <a:xfrm>
            <a:off x="411220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/>
          </a:p>
        </p:txBody>
      </p:sp>
      <p:sp>
        <p:nvSpPr>
          <p:cNvPr id="9" name="Rectangle 8"/>
          <p:cNvSpPr/>
          <p:nvPr/>
        </p:nvSpPr>
        <p:spPr>
          <a:xfrm>
            <a:off x="1347324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/>
          </a:p>
        </p:txBody>
      </p:sp>
      <p:sp>
        <p:nvSpPr>
          <p:cNvPr id="10" name="Rectangle 9"/>
          <p:cNvSpPr/>
          <p:nvPr/>
        </p:nvSpPr>
        <p:spPr>
          <a:xfrm>
            <a:off x="1347324" y="492461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C</a:t>
            </a:r>
            <a:r>
              <a:rPr lang="fr-CA" sz="1100" dirty="0" smtClean="0">
                <a:solidFill>
                  <a:schemeClr val="tx1"/>
                </a:solidFill>
              </a:rPr>
              <a:t>alcium</a:t>
            </a:r>
            <a:endParaRPr lang="fr-CA" sz="1100" dirty="0" smtClean="0">
              <a:solidFill>
                <a:schemeClr val="tx1"/>
              </a:solidFill>
            </a:endParaRP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03508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>
                <a:solidFill>
                  <a:schemeClr val="tx1"/>
                </a:solidFill>
              </a:rPr>
              <a:t>B</a:t>
            </a:r>
            <a:endParaRPr lang="fr-CA" sz="1100" dirty="0" smtClean="0">
              <a:solidFill>
                <a:schemeClr val="tx1"/>
              </a:solidFill>
            </a:endParaRP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Bore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3508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Aluminium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13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5716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Azote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39612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Carbone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39612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Silicium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14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5716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Phosphore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15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1820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Oxygène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11820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Soufre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16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47924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Fluor</a:t>
            </a:r>
          </a:p>
          <a:p>
            <a:pPr algn="ctr"/>
            <a:r>
              <a:rPr lang="fr-CA" sz="11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47924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Cl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Chlore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17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84028" y="30524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Néon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10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84028" y="39885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Argon</a:t>
            </a:r>
          </a:p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18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84028" y="2116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/>
          </a:p>
        </p:txBody>
      </p:sp>
      <p:cxnSp>
        <p:nvCxnSpPr>
          <p:cNvPr id="26" name="Connecteur droit 25"/>
          <p:cNvCxnSpPr/>
          <p:nvPr/>
        </p:nvCxnSpPr>
        <p:spPr>
          <a:xfrm>
            <a:off x="3003508" y="3052410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2931500" y="3052410"/>
            <a:ext cx="0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931500" y="3988514"/>
            <a:ext cx="10081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939612" y="3988514"/>
            <a:ext cx="0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867604" y="514064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/>
              <a:t>Métalloïde</a:t>
            </a:r>
            <a:endParaRPr lang="fr-CA" sz="1100" dirty="0"/>
          </a:p>
        </p:txBody>
      </p:sp>
      <p:sp>
        <p:nvSpPr>
          <p:cNvPr id="45" name="ZoneTexte 44"/>
          <p:cNvSpPr txBox="1"/>
          <p:nvPr/>
        </p:nvSpPr>
        <p:spPr>
          <a:xfrm rot="19544565">
            <a:off x="323528" y="614991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A</a:t>
            </a:r>
            <a:r>
              <a:rPr lang="fr-CA" sz="2000" dirty="0" smtClean="0"/>
              <a:t>lcalin</a:t>
            </a:r>
            <a:endParaRPr lang="fr-CA" sz="1200" dirty="0"/>
          </a:p>
        </p:txBody>
      </p:sp>
      <p:sp>
        <p:nvSpPr>
          <p:cNvPr id="48" name="ZoneTexte 47"/>
          <p:cNvSpPr txBox="1"/>
          <p:nvPr/>
        </p:nvSpPr>
        <p:spPr>
          <a:xfrm>
            <a:off x="389516" y="2084368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 smtClean="0"/>
              <a:t>H</a:t>
            </a:r>
          </a:p>
          <a:p>
            <a:pPr algn="ctr"/>
            <a:r>
              <a:rPr lang="fr-CA" sz="1100" dirty="0" smtClean="0"/>
              <a:t>Hydrogène</a:t>
            </a:r>
            <a:endParaRPr lang="fr-CA" sz="1100" dirty="0" smtClean="0"/>
          </a:p>
          <a:p>
            <a:pPr algn="ctr"/>
            <a:r>
              <a:rPr lang="fr-CA" sz="1100" dirty="0" smtClean="0"/>
              <a:t>1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28482" y="2273424"/>
            <a:ext cx="62549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100" dirty="0" smtClean="0"/>
              <a:t>He</a:t>
            </a:r>
          </a:p>
          <a:p>
            <a:pPr algn="ctr"/>
            <a:r>
              <a:rPr lang="fr-CA" sz="1100" dirty="0" smtClean="0"/>
              <a:t>Hélium</a:t>
            </a:r>
            <a:endParaRPr lang="fr-CA" sz="1100" dirty="0" smtClean="0"/>
          </a:p>
          <a:p>
            <a:pPr algn="ctr"/>
            <a:r>
              <a:rPr lang="fr-CA" sz="1100" dirty="0" smtClean="0"/>
              <a:t>2</a:t>
            </a:r>
            <a:endParaRPr lang="fr-CA" sz="1100" dirty="0"/>
          </a:p>
        </p:txBody>
      </p:sp>
      <p:sp>
        <p:nvSpPr>
          <p:cNvPr id="52" name="ZoneTexte 51"/>
          <p:cNvSpPr txBox="1"/>
          <p:nvPr/>
        </p:nvSpPr>
        <p:spPr>
          <a:xfrm>
            <a:off x="548460" y="3209528"/>
            <a:ext cx="63991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100" dirty="0" smtClean="0"/>
              <a:t>Li</a:t>
            </a:r>
          </a:p>
          <a:p>
            <a:pPr algn="ctr"/>
            <a:r>
              <a:rPr lang="fr-CA" sz="1100" dirty="0" smtClean="0"/>
              <a:t>Lithium</a:t>
            </a:r>
          </a:p>
          <a:p>
            <a:pPr algn="ctr"/>
            <a:r>
              <a:rPr lang="fr-CA" sz="1100" dirty="0" smtClean="0"/>
              <a:t>3</a:t>
            </a:r>
            <a:endParaRPr lang="fr-CA" sz="11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347324" y="3220380"/>
            <a:ext cx="91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 smtClean="0"/>
              <a:t>Be</a:t>
            </a:r>
          </a:p>
          <a:p>
            <a:pPr algn="ctr"/>
            <a:r>
              <a:rPr lang="fr-CA" sz="1100" dirty="0" smtClean="0"/>
              <a:t>Béryllium</a:t>
            </a:r>
            <a:endParaRPr lang="fr-CA" sz="1100" dirty="0" smtClean="0"/>
          </a:p>
          <a:p>
            <a:pPr algn="ctr"/>
            <a:r>
              <a:rPr lang="fr-CA" sz="1100" dirty="0" smtClean="0"/>
              <a:t>4</a:t>
            </a:r>
            <a:endParaRPr lang="fr-CA" sz="1100" dirty="0"/>
          </a:p>
        </p:txBody>
      </p:sp>
      <p:sp>
        <p:nvSpPr>
          <p:cNvPr id="54" name="ZoneTexte 53"/>
          <p:cNvSpPr txBox="1"/>
          <p:nvPr/>
        </p:nvSpPr>
        <p:spPr>
          <a:xfrm>
            <a:off x="483228" y="4132530"/>
            <a:ext cx="66396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100" dirty="0" smtClean="0"/>
              <a:t>Na</a:t>
            </a:r>
          </a:p>
          <a:p>
            <a:pPr algn="ctr"/>
            <a:r>
              <a:rPr lang="fr-CA" sz="1100" dirty="0" smtClean="0"/>
              <a:t>Sodium</a:t>
            </a:r>
          </a:p>
          <a:p>
            <a:pPr algn="ctr"/>
            <a:r>
              <a:rPr lang="fr-CA" sz="1100" dirty="0" smtClean="0"/>
              <a:t>11</a:t>
            </a:r>
            <a:endParaRPr lang="fr-CA" sz="1100" dirty="0"/>
          </a:p>
        </p:txBody>
      </p:sp>
      <p:sp>
        <p:nvSpPr>
          <p:cNvPr id="55" name="ZoneTexte 54"/>
          <p:cNvSpPr txBox="1"/>
          <p:nvPr/>
        </p:nvSpPr>
        <p:spPr>
          <a:xfrm>
            <a:off x="1347324" y="4145632"/>
            <a:ext cx="91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M</a:t>
            </a:r>
            <a:r>
              <a:rPr lang="fr-CA" sz="1100" dirty="0" smtClean="0"/>
              <a:t>g</a:t>
            </a:r>
            <a:endParaRPr lang="fr-CA" sz="1100" dirty="0" smtClean="0"/>
          </a:p>
          <a:p>
            <a:pPr algn="ctr"/>
            <a:r>
              <a:rPr lang="fr-CA" sz="1100" dirty="0" smtClean="0"/>
              <a:t>Magnésium</a:t>
            </a:r>
          </a:p>
          <a:p>
            <a:pPr algn="ctr"/>
            <a:r>
              <a:rPr lang="fr-CA" sz="1100" dirty="0" smtClean="0"/>
              <a:t>12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220" y="492279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</a:p>
          <a:p>
            <a:pPr algn="ctr"/>
            <a:r>
              <a:rPr lang="fr-CA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Potassium</a:t>
            </a:r>
            <a:endParaRPr lang="fr-CA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CA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endParaRPr lang="fr-CA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</TotalTime>
  <Words>78</Words>
  <Application>Microsoft Office PowerPoint</Application>
  <PresentationFormat>Affichage à l'écran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Angles</vt:lpstr>
      <vt:lpstr>Classification des éléments dans un tableau périodique</vt:lpstr>
      <vt:lpstr>Tableau périodique de Mendeleïev</vt:lpstr>
    </vt:vector>
  </TitlesOfParts>
  <Company>Commission Scolaire de la Beauce-Etchemin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elements dans un tableau periodique</dc:title>
  <dc:creator>CSBE</dc:creator>
  <cp:lastModifiedBy>Kathleen O'Farrell</cp:lastModifiedBy>
  <cp:revision>10</cp:revision>
  <dcterms:created xsi:type="dcterms:W3CDTF">2017-10-11T17:48:20Z</dcterms:created>
  <dcterms:modified xsi:type="dcterms:W3CDTF">2017-11-13T23:55:16Z</dcterms:modified>
</cp:coreProperties>
</file>